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sldIdLst>
    <p:sldId id="256" r:id="rId5"/>
    <p:sldId id="257" r:id="rId6"/>
    <p:sldId id="258" r:id="rId7"/>
    <p:sldId id="259" r:id="rId8"/>
    <p:sldId id="270" r:id="rId9"/>
    <p:sldId id="268" r:id="rId10"/>
    <p:sldId id="269" r:id="rId11"/>
    <p:sldId id="260" r:id="rId12"/>
    <p:sldId id="261" r:id="rId13"/>
    <p:sldId id="262"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obhan O'Dell" initials="SO" lastIdx="2" clrIdx="0">
    <p:extLst>
      <p:ext uri="{19B8F6BF-5375-455C-9EA6-DF929625EA0E}">
        <p15:presenceInfo xmlns:p15="http://schemas.microsoft.com/office/powerpoint/2012/main" userId="Siobhan O'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27CBC-5FB5-452E-A8DF-4295E848430A}" v="6" dt="2020-11-07T05:05:02.203"/>
    <p1510:client id="{208C72E5-4732-218E-E796-78800285CD91}" v="633" dt="2020-11-07T07:06:10.764"/>
    <p1510:client id="{34CF24BC-5F7E-4A3A-B22D-5AD4AB81201B}" v="2" dt="2020-11-07T06:52:35.735"/>
    <p1510:client id="{489460FF-DC95-4894-B421-99E897B354C0}" v="4" dt="2020-11-07T06:00:23.951"/>
    <p1510:client id="{4B7FC8FF-F0FF-4B1D-AB64-31D6F16A09D8}" v="8" dt="2020-11-08T02:39:50.995"/>
    <p1510:client id="{4BB3D5BA-E224-4981-91D4-AE39FB9FEB3A}" v="2" dt="2020-11-08T02:20:45.199"/>
    <p1510:client id="{4F648A6B-563E-4148-87F7-D5A12856561B}" v="1" dt="2020-11-07T07:05:32.711"/>
    <p1510:client id="{52293822-CF04-4131-9F07-17F2DC512B51}" v="1142" dt="2020-11-07T06:39:54.472"/>
    <p1510:client id="{6859D97D-23C2-4C1E-B8B2-B97A8D7448A8}" v="96" dt="2020-11-07T05:54:20.887"/>
    <p1510:client id="{82995FDF-6341-4012-B478-4C1618C18BDB}" v="3" dt="2020-11-07T05:20:40.337"/>
    <p1510:client id="{8A51C03B-6FAD-4FC9-9A7A-453125BF0CA5}" v="153" dt="2020-11-08T03:01:45.889"/>
    <p1510:client id="{939A0B18-8E4E-4FF0-A6D5-90435C8A9B9B}" v="1" dt="2020-11-07T06:41:28.871"/>
    <p1510:client id="{B2EA329E-0531-4BEF-8136-BE63C91101B4}" v="24" dt="2020-11-07T06:31:29.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98" d="100"/>
          <a:sy n="98" d="100"/>
        </p:scale>
        <p:origin x="7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Nguyen" userId="S::thienkim.nguyen@ucalgary.ca::efe2196e-eca4-46a4-b27b-ca429155d1fd" providerId="AD" clId="Web-{52E893B7-1E9A-47B9-BD57-47F4EACD5600}"/>
    <pc:docChg chg="addSld delSld">
      <pc:chgData name="Kim Nguyen" userId="S::thienkim.nguyen@ucalgary.ca::efe2196e-eca4-46a4-b27b-ca429155d1fd" providerId="AD" clId="Web-{52E893B7-1E9A-47B9-BD57-47F4EACD5600}" dt="2020-11-06T23:32:38.238" v="2"/>
      <pc:docMkLst>
        <pc:docMk/>
      </pc:docMkLst>
      <pc:sldChg chg="add replId">
        <pc:chgData name="Kim Nguyen" userId="S::thienkim.nguyen@ucalgary.ca::efe2196e-eca4-46a4-b27b-ca429155d1fd" providerId="AD" clId="Web-{52E893B7-1E9A-47B9-BD57-47F4EACD5600}" dt="2020-11-06T23:32:38.238" v="2"/>
        <pc:sldMkLst>
          <pc:docMk/>
          <pc:sldMk cId="2358533025" sldId="267"/>
        </pc:sldMkLst>
      </pc:sldChg>
      <pc:sldChg chg="new del">
        <pc:chgData name="Kim Nguyen" userId="S::thienkim.nguyen@ucalgary.ca::efe2196e-eca4-46a4-b27b-ca429155d1fd" providerId="AD" clId="Web-{52E893B7-1E9A-47B9-BD57-47F4EACD5600}" dt="2020-11-06T23:32:34.300" v="1"/>
        <pc:sldMkLst>
          <pc:docMk/>
          <pc:sldMk cId="2669998076" sldId="267"/>
        </pc:sldMkLst>
      </pc:sldChg>
    </pc:docChg>
  </pc:docChgLst>
  <pc:docChgLst>
    <pc:chgData name="Gabrielle Athena Gonzaga" userId="S::gagonzag@ucalgary.ca::2c234758-307d-4fc2-9bad-a07146c5b086" providerId="AD" clId="Web-{82995FDF-6341-4012-B478-4C1618C18BDB}"/>
    <pc:docChg chg="modSld">
      <pc:chgData name="Gabrielle Athena Gonzaga" userId="S::gagonzag@ucalgary.ca::2c234758-307d-4fc2-9bad-a07146c5b086" providerId="AD" clId="Web-{82995FDF-6341-4012-B478-4C1618C18BDB}" dt="2020-11-07T05:20:40.337" v="2" actId="20577"/>
      <pc:docMkLst>
        <pc:docMk/>
      </pc:docMkLst>
      <pc:sldChg chg="modSp">
        <pc:chgData name="Gabrielle Athena Gonzaga" userId="S::gagonzag@ucalgary.ca::2c234758-307d-4fc2-9bad-a07146c5b086" providerId="AD" clId="Web-{82995FDF-6341-4012-B478-4C1618C18BDB}" dt="2020-11-07T05:20:30.274" v="0" actId="20577"/>
        <pc:sldMkLst>
          <pc:docMk/>
          <pc:sldMk cId="1180000077" sldId="264"/>
        </pc:sldMkLst>
        <pc:spChg chg="mod">
          <ac:chgData name="Gabrielle Athena Gonzaga" userId="S::gagonzag@ucalgary.ca::2c234758-307d-4fc2-9bad-a07146c5b086" providerId="AD" clId="Web-{82995FDF-6341-4012-B478-4C1618C18BDB}" dt="2020-11-07T05:20:30.274" v="0" actId="20577"/>
          <ac:spMkLst>
            <pc:docMk/>
            <pc:sldMk cId="1180000077" sldId="264"/>
            <ac:spMk id="3" creationId="{DB221E5F-6234-42ED-BEE3-7966EDEAC53A}"/>
          </ac:spMkLst>
        </pc:spChg>
      </pc:sldChg>
    </pc:docChg>
  </pc:docChgLst>
  <pc:docChgLst>
    <pc:chgData name="Gabrielle Athena Gonzaga" userId="S::gagonzag@ucalgary.ca::2c234758-307d-4fc2-9bad-a07146c5b086" providerId="AD" clId="Web-{4B7FC8FF-F0FF-4B1D-AB64-31D6F16A09D8}"/>
    <pc:docChg chg="modSld">
      <pc:chgData name="Gabrielle Athena Gonzaga" userId="S::gagonzag@ucalgary.ca::2c234758-307d-4fc2-9bad-a07146c5b086" providerId="AD" clId="Web-{4B7FC8FF-F0FF-4B1D-AB64-31D6F16A09D8}" dt="2020-11-08T02:39:50.995" v="6" actId="20577"/>
      <pc:docMkLst>
        <pc:docMk/>
      </pc:docMkLst>
      <pc:sldChg chg="modSp">
        <pc:chgData name="Gabrielle Athena Gonzaga" userId="S::gagonzag@ucalgary.ca::2c234758-307d-4fc2-9bad-a07146c5b086" providerId="AD" clId="Web-{4B7FC8FF-F0FF-4B1D-AB64-31D6F16A09D8}" dt="2020-11-08T02:39:01.104" v="2" actId="20577"/>
        <pc:sldMkLst>
          <pc:docMk/>
          <pc:sldMk cId="3252722864" sldId="263"/>
        </pc:sldMkLst>
        <pc:spChg chg="mod">
          <ac:chgData name="Gabrielle Athena Gonzaga" userId="S::gagonzag@ucalgary.ca::2c234758-307d-4fc2-9bad-a07146c5b086" providerId="AD" clId="Web-{4B7FC8FF-F0FF-4B1D-AB64-31D6F16A09D8}" dt="2020-11-08T02:39:01.104" v="2" actId="20577"/>
          <ac:spMkLst>
            <pc:docMk/>
            <pc:sldMk cId="3252722864" sldId="263"/>
            <ac:spMk id="3" creationId="{3308B12E-2215-4F46-814B-C526EA69CEDE}"/>
          </ac:spMkLst>
        </pc:spChg>
      </pc:sldChg>
      <pc:sldChg chg="modSp">
        <pc:chgData name="Gabrielle Athena Gonzaga" userId="S::gagonzag@ucalgary.ca::2c234758-307d-4fc2-9bad-a07146c5b086" providerId="AD" clId="Web-{4B7FC8FF-F0FF-4B1D-AB64-31D6F16A09D8}" dt="2020-11-08T02:39:49.479" v="4" actId="20577"/>
        <pc:sldMkLst>
          <pc:docMk/>
          <pc:sldMk cId="4231914535" sldId="270"/>
        </pc:sldMkLst>
        <pc:spChg chg="mod">
          <ac:chgData name="Gabrielle Athena Gonzaga" userId="S::gagonzag@ucalgary.ca::2c234758-307d-4fc2-9bad-a07146c5b086" providerId="AD" clId="Web-{4B7FC8FF-F0FF-4B1D-AB64-31D6F16A09D8}" dt="2020-11-08T02:39:49.479" v="4" actId="20577"/>
          <ac:spMkLst>
            <pc:docMk/>
            <pc:sldMk cId="4231914535" sldId="270"/>
            <ac:spMk id="3" creationId="{B1CF461C-7889-4A35-9B92-CD084D9D4B5F}"/>
          </ac:spMkLst>
        </pc:spChg>
      </pc:sldChg>
    </pc:docChg>
  </pc:docChgLst>
  <pc:docChgLst>
    <pc:chgData name="Kim Nguyen" userId="S::thienkim.nguyen@ucalgary.ca::efe2196e-eca4-46a4-b27b-ca429155d1fd" providerId="AD" clId="Web-{34CF24BC-5F7E-4A3A-B22D-5AD4AB81201B}"/>
    <pc:docChg chg="modSld">
      <pc:chgData name="Kim Nguyen" userId="S::thienkim.nguyen@ucalgary.ca::efe2196e-eca4-46a4-b27b-ca429155d1fd" providerId="AD" clId="Web-{34CF24BC-5F7E-4A3A-B22D-5AD4AB81201B}" dt="2020-11-07T06:52:35.735" v="95" actId="1076"/>
      <pc:docMkLst>
        <pc:docMk/>
      </pc:docMkLst>
      <pc:sldChg chg="modNotes">
        <pc:chgData name="Kim Nguyen" userId="S::thienkim.nguyen@ucalgary.ca::efe2196e-eca4-46a4-b27b-ca429155d1fd" providerId="AD" clId="Web-{34CF24BC-5F7E-4A3A-B22D-5AD4AB81201B}" dt="2020-11-07T06:40:47.430" v="1"/>
        <pc:sldMkLst>
          <pc:docMk/>
          <pc:sldMk cId="3845301790" sldId="259"/>
        </pc:sldMkLst>
      </pc:sldChg>
      <pc:sldChg chg="modSp">
        <pc:chgData name="Kim Nguyen" userId="S::thienkim.nguyen@ucalgary.ca::efe2196e-eca4-46a4-b27b-ca429155d1fd" providerId="AD" clId="Web-{34CF24BC-5F7E-4A3A-B22D-5AD4AB81201B}" dt="2020-11-07T06:52:35.735" v="95" actId="1076"/>
        <pc:sldMkLst>
          <pc:docMk/>
          <pc:sldMk cId="2400068654" sldId="260"/>
        </pc:sldMkLst>
        <pc:picChg chg="mod">
          <ac:chgData name="Kim Nguyen" userId="S::thienkim.nguyen@ucalgary.ca::efe2196e-eca4-46a4-b27b-ca429155d1fd" providerId="AD" clId="Web-{34CF24BC-5F7E-4A3A-B22D-5AD4AB81201B}" dt="2020-11-07T06:52:35.735" v="95" actId="1076"/>
          <ac:picMkLst>
            <pc:docMk/>
            <pc:sldMk cId="2400068654" sldId="260"/>
            <ac:picMk id="8" creationId="{4EE19E9D-6778-4949-8D9F-A8CE636DFCA8}"/>
          </ac:picMkLst>
        </pc:picChg>
      </pc:sldChg>
      <pc:sldChg chg="modNotes">
        <pc:chgData name="Kim Nguyen" userId="S::thienkim.nguyen@ucalgary.ca::efe2196e-eca4-46a4-b27b-ca429155d1fd" providerId="AD" clId="Web-{34CF24BC-5F7E-4A3A-B22D-5AD4AB81201B}" dt="2020-11-07T06:50:54.984" v="94"/>
        <pc:sldMkLst>
          <pc:docMk/>
          <pc:sldMk cId="1515583189" sldId="261"/>
        </pc:sldMkLst>
      </pc:sldChg>
    </pc:docChg>
  </pc:docChgLst>
  <pc:docChgLst>
    <pc:chgData name="Gabrielle Athena Gonzaga" userId="S::gagonzag@ucalgary.ca::2c234758-307d-4fc2-9bad-a07146c5b086" providerId="AD" clId="Web-{1DF12598-5802-4A10-B4CC-21C2159C9F14}"/>
    <pc:docChg chg="addSld modSld">
      <pc:chgData name="Gabrielle Athena Gonzaga" userId="S::gagonzag@ucalgary.ca::2c234758-307d-4fc2-9bad-a07146c5b086" providerId="AD" clId="Web-{1DF12598-5802-4A10-B4CC-21C2159C9F14}" dt="2020-10-27T00:55:49.718" v="184"/>
      <pc:docMkLst>
        <pc:docMk/>
      </pc:docMkLst>
      <pc:sldChg chg="modSp new">
        <pc:chgData name="Gabrielle Athena Gonzaga" userId="S::gagonzag@ucalgary.ca::2c234758-307d-4fc2-9bad-a07146c5b086" providerId="AD" clId="Web-{1DF12598-5802-4A10-B4CC-21C2159C9F14}" dt="2020-10-27T00:54:31.639" v="72" actId="20577"/>
        <pc:sldMkLst>
          <pc:docMk/>
          <pc:sldMk cId="2534349187" sldId="257"/>
        </pc:sldMkLst>
        <pc:spChg chg="mod">
          <ac:chgData name="Gabrielle Athena Gonzaga" userId="S::gagonzag@ucalgary.ca::2c234758-307d-4fc2-9bad-a07146c5b086" providerId="AD" clId="Web-{1DF12598-5802-4A10-B4CC-21C2159C9F14}" dt="2020-10-27T00:54:15.077" v="29" actId="20577"/>
          <ac:spMkLst>
            <pc:docMk/>
            <pc:sldMk cId="2534349187" sldId="257"/>
            <ac:spMk id="2" creationId="{03091572-5EB0-4966-B014-7EB9D0038E8B}"/>
          </ac:spMkLst>
        </pc:spChg>
        <pc:spChg chg="mod">
          <ac:chgData name="Gabrielle Athena Gonzaga" userId="S::gagonzag@ucalgary.ca::2c234758-307d-4fc2-9bad-a07146c5b086" providerId="AD" clId="Web-{1DF12598-5802-4A10-B4CC-21C2159C9F14}" dt="2020-10-27T00:54:31.639" v="72" actId="20577"/>
          <ac:spMkLst>
            <pc:docMk/>
            <pc:sldMk cId="2534349187" sldId="257"/>
            <ac:spMk id="3" creationId="{7159688C-7727-4438-B71A-ED1EB7F95995}"/>
          </ac:spMkLst>
        </pc:spChg>
      </pc:sldChg>
      <pc:sldChg chg="modSp new">
        <pc:chgData name="Gabrielle Athena Gonzaga" userId="S::gagonzag@ucalgary.ca::2c234758-307d-4fc2-9bad-a07146c5b086" providerId="AD" clId="Web-{1DF12598-5802-4A10-B4CC-21C2159C9F14}" dt="2020-10-27T00:54:56.108" v="137" actId="20577"/>
        <pc:sldMkLst>
          <pc:docMk/>
          <pc:sldMk cId="16404620" sldId="258"/>
        </pc:sldMkLst>
        <pc:spChg chg="mod">
          <ac:chgData name="Gabrielle Athena Gonzaga" userId="S::gagonzag@ucalgary.ca::2c234758-307d-4fc2-9bad-a07146c5b086" providerId="AD" clId="Web-{1DF12598-5802-4A10-B4CC-21C2159C9F14}" dt="2020-10-27T00:54:41.561" v="88" actId="20577"/>
          <ac:spMkLst>
            <pc:docMk/>
            <pc:sldMk cId="16404620" sldId="258"/>
            <ac:spMk id="2" creationId="{E36E291C-132F-4E2F-B9C4-054B11CCC8F3}"/>
          </ac:spMkLst>
        </pc:spChg>
        <pc:spChg chg="mod">
          <ac:chgData name="Gabrielle Athena Gonzaga" userId="S::gagonzag@ucalgary.ca::2c234758-307d-4fc2-9bad-a07146c5b086" providerId="AD" clId="Web-{1DF12598-5802-4A10-B4CC-21C2159C9F14}" dt="2020-10-27T00:54:56.108" v="137" actId="20577"/>
          <ac:spMkLst>
            <pc:docMk/>
            <pc:sldMk cId="16404620" sldId="258"/>
            <ac:spMk id="3" creationId="{FC11A2AA-7705-45B2-B1DD-6830E66C601C}"/>
          </ac:spMkLst>
        </pc:spChg>
      </pc:sldChg>
      <pc:sldChg chg="modSp new">
        <pc:chgData name="Gabrielle Athena Gonzaga" userId="S::gagonzag@ucalgary.ca::2c234758-307d-4fc2-9bad-a07146c5b086" providerId="AD" clId="Web-{1DF12598-5802-4A10-B4CC-21C2159C9F14}" dt="2020-10-27T00:55:10.921" v="152" actId="20577"/>
        <pc:sldMkLst>
          <pc:docMk/>
          <pc:sldMk cId="3845301790" sldId="259"/>
        </pc:sldMkLst>
        <pc:spChg chg="mod">
          <ac:chgData name="Gabrielle Athena Gonzaga" userId="S::gagonzag@ucalgary.ca::2c234758-307d-4fc2-9bad-a07146c5b086" providerId="AD" clId="Web-{1DF12598-5802-4A10-B4CC-21C2159C9F14}" dt="2020-10-27T00:55:10.921" v="152" actId="20577"/>
          <ac:spMkLst>
            <pc:docMk/>
            <pc:sldMk cId="3845301790" sldId="259"/>
            <ac:spMk id="2" creationId="{7E99F121-8F8C-46E2-B2CE-F49D18C940D4}"/>
          </ac:spMkLst>
        </pc:spChg>
      </pc:sldChg>
      <pc:sldChg chg="modSp new">
        <pc:chgData name="Gabrielle Athena Gonzaga" userId="S::gagonzag@ucalgary.ca::2c234758-307d-4fc2-9bad-a07146c5b086" providerId="AD" clId="Web-{1DF12598-5802-4A10-B4CC-21C2159C9F14}" dt="2020-10-27T00:55:27.327" v="164" actId="20577"/>
        <pc:sldMkLst>
          <pc:docMk/>
          <pc:sldMk cId="2400068654" sldId="260"/>
        </pc:sldMkLst>
        <pc:spChg chg="mod">
          <ac:chgData name="Gabrielle Athena Gonzaga" userId="S::gagonzag@ucalgary.ca::2c234758-307d-4fc2-9bad-a07146c5b086" providerId="AD" clId="Web-{1DF12598-5802-4A10-B4CC-21C2159C9F14}" dt="2020-10-27T00:55:27.327" v="164" actId="20577"/>
          <ac:spMkLst>
            <pc:docMk/>
            <pc:sldMk cId="2400068654" sldId="260"/>
            <ac:spMk id="2" creationId="{7A79E572-D985-4917-8819-A1928C77C197}"/>
          </ac:spMkLst>
        </pc:spChg>
      </pc:sldChg>
      <pc:sldChg chg="modSp new">
        <pc:chgData name="Gabrielle Athena Gonzaga" userId="S::gagonzag@ucalgary.ca::2c234758-307d-4fc2-9bad-a07146c5b086" providerId="AD" clId="Web-{1DF12598-5802-4A10-B4CC-21C2159C9F14}" dt="2020-10-27T00:55:45.796" v="181" actId="20577"/>
        <pc:sldMkLst>
          <pc:docMk/>
          <pc:sldMk cId="1515583189" sldId="261"/>
        </pc:sldMkLst>
        <pc:spChg chg="mod">
          <ac:chgData name="Gabrielle Athena Gonzaga" userId="S::gagonzag@ucalgary.ca::2c234758-307d-4fc2-9bad-a07146c5b086" providerId="AD" clId="Web-{1DF12598-5802-4A10-B4CC-21C2159C9F14}" dt="2020-10-27T00:55:45.796" v="181" actId="20577"/>
          <ac:spMkLst>
            <pc:docMk/>
            <pc:sldMk cId="1515583189" sldId="261"/>
            <ac:spMk id="2" creationId="{9E9EC397-498E-45E8-80A8-329DFA783412}"/>
          </ac:spMkLst>
        </pc:spChg>
      </pc:sldChg>
      <pc:sldChg chg="new">
        <pc:chgData name="Gabrielle Athena Gonzaga" userId="S::gagonzag@ucalgary.ca::2c234758-307d-4fc2-9bad-a07146c5b086" providerId="AD" clId="Web-{1DF12598-5802-4A10-B4CC-21C2159C9F14}" dt="2020-10-27T00:55:49.718" v="184"/>
        <pc:sldMkLst>
          <pc:docMk/>
          <pc:sldMk cId="1990766768" sldId="262"/>
        </pc:sldMkLst>
      </pc:sldChg>
    </pc:docChg>
  </pc:docChgLst>
  <pc:docChgLst>
    <pc:chgData name="Chevy O'Dell" userId="S::siobhan.odell@ucalgary.ca::1e66b071-445e-4e66-8e8e-d36c234877eb" providerId="AD" clId="Web-{4F648A6B-563E-4148-87F7-D5A12856561B}"/>
    <pc:docChg chg="modSld">
      <pc:chgData name="Chevy O'Dell" userId="S::siobhan.odell@ucalgary.ca::1e66b071-445e-4e66-8e8e-d36c234877eb" providerId="AD" clId="Web-{4F648A6B-563E-4148-87F7-D5A12856561B}" dt="2020-11-07T07:05:32.711" v="0" actId="14100"/>
      <pc:docMkLst>
        <pc:docMk/>
      </pc:docMkLst>
      <pc:sldChg chg="modSp">
        <pc:chgData name="Chevy O'Dell" userId="S::siobhan.odell@ucalgary.ca::1e66b071-445e-4e66-8e8e-d36c234877eb" providerId="AD" clId="Web-{4F648A6B-563E-4148-87F7-D5A12856561B}" dt="2020-11-07T07:05:32.711" v="0" actId="14100"/>
        <pc:sldMkLst>
          <pc:docMk/>
          <pc:sldMk cId="1515583189" sldId="261"/>
        </pc:sldMkLst>
        <pc:spChg chg="mod">
          <ac:chgData name="Chevy O'Dell" userId="S::siobhan.odell@ucalgary.ca::1e66b071-445e-4e66-8e8e-d36c234877eb" providerId="AD" clId="Web-{4F648A6B-563E-4148-87F7-D5A12856561B}" dt="2020-11-07T07:05:32.711" v="0" actId="14100"/>
          <ac:spMkLst>
            <pc:docMk/>
            <pc:sldMk cId="1515583189" sldId="261"/>
            <ac:spMk id="12" creationId="{29B04CC7-C862-4A5C-BF1E-2AF2306188A7}"/>
          </ac:spMkLst>
        </pc:spChg>
      </pc:sldChg>
    </pc:docChg>
  </pc:docChgLst>
  <pc:docChgLst>
    <pc:chgData name="Gabrielle Athena Gonzaga" userId="S::gagonzag@ucalgary.ca::2c234758-307d-4fc2-9bad-a07146c5b086" providerId="AD" clId="Web-{23F17C34-0DB7-4155-AADF-E1FDA8DDE7B5}"/>
    <pc:docChg chg="modSld addMainMaster delMainMaster">
      <pc:chgData name="Gabrielle Athena Gonzaga" userId="S::gagonzag@ucalgary.ca::2c234758-307d-4fc2-9bad-a07146c5b086" providerId="AD" clId="Web-{23F17C34-0DB7-4155-AADF-E1FDA8DDE7B5}" dt="2020-10-27T00:51:55.254" v="127"/>
      <pc:docMkLst>
        <pc:docMk/>
      </pc:docMkLst>
      <pc:sldChg chg="modSp mod modClrScheme chgLayout">
        <pc:chgData name="Gabrielle Athena Gonzaga" userId="S::gagonzag@ucalgary.ca::2c234758-307d-4fc2-9bad-a07146c5b086" providerId="AD" clId="Web-{23F17C34-0DB7-4155-AADF-E1FDA8DDE7B5}" dt="2020-10-27T00:51:55.254" v="127"/>
        <pc:sldMkLst>
          <pc:docMk/>
          <pc:sldMk cId="109857222" sldId="256"/>
        </pc:sldMkLst>
        <pc:spChg chg="mod ord">
          <ac:chgData name="Gabrielle Athena Gonzaga" userId="S::gagonzag@ucalgary.ca::2c234758-307d-4fc2-9bad-a07146c5b086" providerId="AD" clId="Web-{23F17C34-0DB7-4155-AADF-E1FDA8DDE7B5}" dt="2020-10-27T00:51:55.254" v="127"/>
          <ac:spMkLst>
            <pc:docMk/>
            <pc:sldMk cId="109857222" sldId="256"/>
            <ac:spMk id="2" creationId="{00000000-0000-0000-0000-000000000000}"/>
          </ac:spMkLst>
        </pc:spChg>
        <pc:spChg chg="mod ord">
          <ac:chgData name="Gabrielle Athena Gonzaga" userId="S::gagonzag@ucalgary.ca::2c234758-307d-4fc2-9bad-a07146c5b086" providerId="AD" clId="Web-{23F17C34-0DB7-4155-AADF-E1FDA8DDE7B5}" dt="2020-10-27T00:51:55.254" v="127"/>
          <ac:spMkLst>
            <pc:docMk/>
            <pc:sldMk cId="109857222" sldId="256"/>
            <ac:spMk id="3" creationId="{00000000-0000-0000-0000-000000000000}"/>
          </ac:spMkLst>
        </pc:spChg>
      </pc:sldChg>
      <pc:sldMasterChg chg="add del addSldLayout delSldLayout">
        <pc:chgData name="Gabrielle Athena Gonzaga" userId="S::gagonzag@ucalgary.ca::2c234758-307d-4fc2-9bad-a07146c5b086" providerId="AD" clId="Web-{23F17C34-0DB7-4155-AADF-E1FDA8DDE7B5}" dt="2020-10-27T00:51:55.254" v="127"/>
        <pc:sldMasterMkLst>
          <pc:docMk/>
          <pc:sldMasterMk cId="2460954070" sldId="2147483660"/>
        </pc:sldMasterMkLst>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2385387890" sldId="2147483661"/>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949138452" sldId="2147483662"/>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2591524520" sldId="2147483663"/>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1203092039" sldId="2147483664"/>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3733172339" sldId="2147483665"/>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3210312558" sldId="2147483666"/>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3146388984" sldId="2147483667"/>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3171841454" sldId="2147483668"/>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1718958274" sldId="2147483669"/>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2202905451" sldId="2147483670"/>
          </pc:sldLayoutMkLst>
        </pc:sldLayoutChg>
        <pc:sldLayoutChg chg="add del">
          <pc:chgData name="Gabrielle Athena Gonzaga" userId="S::gagonzag@ucalgary.ca::2c234758-307d-4fc2-9bad-a07146c5b086" providerId="AD" clId="Web-{23F17C34-0DB7-4155-AADF-E1FDA8DDE7B5}" dt="2020-10-27T00:51:55.254" v="127"/>
          <pc:sldLayoutMkLst>
            <pc:docMk/>
            <pc:sldMasterMk cId="2460954070" sldId="2147483660"/>
            <pc:sldLayoutMk cId="3479445657" sldId="2147483671"/>
          </pc:sldLayoutMkLst>
        </pc:sldLayoutChg>
      </pc:sldMasterChg>
      <pc:sldMasterChg chg="add del addSldLayout delSldLayout modSldLayout">
        <pc:chgData name="Gabrielle Athena Gonzaga" userId="S::gagonzag@ucalgary.ca::2c234758-307d-4fc2-9bad-a07146c5b086" providerId="AD" clId="Web-{23F17C34-0DB7-4155-AADF-E1FDA8DDE7B5}" dt="2020-10-27T00:51:55.254" v="127"/>
        <pc:sldMasterMkLst>
          <pc:docMk/>
          <pc:sldMasterMk cId="3370470377" sldId="2147483672"/>
        </pc:sldMasterMkLst>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3116048049" sldId="2147483673"/>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3601118821" sldId="2147483674"/>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347496375" sldId="2147483675"/>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1922167581" sldId="2147483676"/>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1901627070" sldId="2147483677"/>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2914953190" sldId="2147483678"/>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369879468" sldId="2147483679"/>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3822460530" sldId="2147483680"/>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1790045477" sldId="2147483681"/>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517498296" sldId="2147483682"/>
          </pc:sldLayoutMkLst>
        </pc:sldLayoutChg>
        <pc:sldLayoutChg chg="add del mod replId">
          <pc:chgData name="Gabrielle Athena Gonzaga" userId="S::gagonzag@ucalgary.ca::2c234758-307d-4fc2-9bad-a07146c5b086" providerId="AD" clId="Web-{23F17C34-0DB7-4155-AADF-E1FDA8DDE7B5}" dt="2020-10-27T00:51:55.254" v="127"/>
          <pc:sldLayoutMkLst>
            <pc:docMk/>
            <pc:sldMasterMk cId="3370470377" sldId="2147483672"/>
            <pc:sldLayoutMk cId="3874523140" sldId="2147483683"/>
          </pc:sldLayoutMkLst>
        </pc:sldLayoutChg>
      </pc:sldMasterChg>
    </pc:docChg>
  </pc:docChgLst>
  <pc:docChgLst>
    <pc:chgData name="Gabrielle Athena Gonzaga" userId="2c234758-307d-4fc2-9bad-a07146c5b086" providerId="ADAL" clId="{8A51C03B-6FAD-4FC9-9A7A-453125BF0CA5}"/>
    <pc:docChg chg="undo custSel addSld modSld">
      <pc:chgData name="Gabrielle Athena Gonzaga" userId="2c234758-307d-4fc2-9bad-a07146c5b086" providerId="ADAL" clId="{8A51C03B-6FAD-4FC9-9A7A-453125BF0CA5}" dt="2020-11-08T03:16:39.935" v="491" actId="404"/>
      <pc:docMkLst>
        <pc:docMk/>
      </pc:docMkLst>
      <pc:sldChg chg="modSp mod">
        <pc:chgData name="Gabrielle Athena Gonzaga" userId="2c234758-307d-4fc2-9bad-a07146c5b086" providerId="ADAL" clId="{8A51C03B-6FAD-4FC9-9A7A-453125BF0CA5}" dt="2020-11-08T03:16:39.935" v="491" actId="404"/>
        <pc:sldMkLst>
          <pc:docMk/>
          <pc:sldMk cId="109857222" sldId="256"/>
        </pc:sldMkLst>
        <pc:spChg chg="mod">
          <ac:chgData name="Gabrielle Athena Gonzaga" userId="2c234758-307d-4fc2-9bad-a07146c5b086" providerId="ADAL" clId="{8A51C03B-6FAD-4FC9-9A7A-453125BF0CA5}" dt="2020-11-08T03:16:39.935" v="491" actId="404"/>
          <ac:spMkLst>
            <pc:docMk/>
            <pc:sldMk cId="109857222" sldId="256"/>
            <ac:spMk id="3" creationId="{00000000-0000-0000-0000-000000000000}"/>
          </ac:spMkLst>
        </pc:spChg>
      </pc:sldChg>
      <pc:sldChg chg="modSp mod">
        <pc:chgData name="Gabrielle Athena Gonzaga" userId="2c234758-307d-4fc2-9bad-a07146c5b086" providerId="ADAL" clId="{8A51C03B-6FAD-4FC9-9A7A-453125BF0CA5}" dt="2020-11-08T02:45:27.904" v="367" actId="404"/>
        <pc:sldMkLst>
          <pc:docMk/>
          <pc:sldMk cId="2534349187" sldId="257"/>
        </pc:sldMkLst>
        <pc:spChg chg="mod">
          <ac:chgData name="Gabrielle Athena Gonzaga" userId="2c234758-307d-4fc2-9bad-a07146c5b086" providerId="ADAL" clId="{8A51C03B-6FAD-4FC9-9A7A-453125BF0CA5}" dt="2020-11-08T02:45:27.904" v="367" actId="404"/>
          <ac:spMkLst>
            <pc:docMk/>
            <pc:sldMk cId="2534349187" sldId="257"/>
            <ac:spMk id="16" creationId="{917BF9C2-9482-4D9E-AC77-15C7E38BEB01}"/>
          </ac:spMkLst>
        </pc:spChg>
      </pc:sldChg>
      <pc:sldChg chg="addSp delSp modSp mod chgLayout">
        <pc:chgData name="Gabrielle Athena Gonzaga" userId="2c234758-307d-4fc2-9bad-a07146c5b086" providerId="ADAL" clId="{8A51C03B-6FAD-4FC9-9A7A-453125BF0CA5}" dt="2020-11-08T02:59:17.887" v="476" actId="14100"/>
        <pc:sldMkLst>
          <pc:docMk/>
          <pc:sldMk cId="3845301790" sldId="259"/>
        </pc:sldMkLst>
        <pc:spChg chg="mod ord">
          <ac:chgData name="Gabrielle Athena Gonzaga" userId="2c234758-307d-4fc2-9bad-a07146c5b086" providerId="ADAL" clId="{8A51C03B-6FAD-4FC9-9A7A-453125BF0CA5}" dt="2020-11-08T02:59:17.887" v="476" actId="14100"/>
          <ac:spMkLst>
            <pc:docMk/>
            <pc:sldMk cId="3845301790" sldId="259"/>
            <ac:spMk id="2" creationId="{7E99F121-8F8C-46E2-B2CE-F49D18C940D4}"/>
          </ac:spMkLst>
        </pc:spChg>
        <pc:spChg chg="add del mod ord">
          <ac:chgData name="Gabrielle Athena Gonzaga" userId="2c234758-307d-4fc2-9bad-a07146c5b086" providerId="ADAL" clId="{8A51C03B-6FAD-4FC9-9A7A-453125BF0CA5}" dt="2020-11-08T02:46:47.985" v="370" actId="478"/>
          <ac:spMkLst>
            <pc:docMk/>
            <pc:sldMk cId="3845301790" sldId="259"/>
            <ac:spMk id="9" creationId="{01F4106A-8F86-4415-B774-B1EEC440A4B8}"/>
          </ac:spMkLst>
        </pc:spChg>
      </pc:sldChg>
      <pc:sldChg chg="modSp mod chgLayout">
        <pc:chgData name="Gabrielle Athena Gonzaga" userId="2c234758-307d-4fc2-9bad-a07146c5b086" providerId="ADAL" clId="{8A51C03B-6FAD-4FC9-9A7A-453125BF0CA5}" dt="2020-11-08T02:48:52.141" v="419" actId="14100"/>
        <pc:sldMkLst>
          <pc:docMk/>
          <pc:sldMk cId="2400068654" sldId="260"/>
        </pc:sldMkLst>
        <pc:spChg chg="mod ord">
          <ac:chgData name="Gabrielle Athena Gonzaga" userId="2c234758-307d-4fc2-9bad-a07146c5b086" providerId="ADAL" clId="{8A51C03B-6FAD-4FC9-9A7A-453125BF0CA5}" dt="2020-11-08T02:48:12.088" v="385" actId="404"/>
          <ac:spMkLst>
            <pc:docMk/>
            <pc:sldMk cId="2400068654" sldId="260"/>
            <ac:spMk id="2" creationId="{7A79E572-D985-4917-8819-A1928C77C197}"/>
          </ac:spMkLst>
        </pc:spChg>
        <pc:spChg chg="mod ord">
          <ac:chgData name="Gabrielle Athena Gonzaga" userId="2c234758-307d-4fc2-9bad-a07146c5b086" providerId="ADAL" clId="{8A51C03B-6FAD-4FC9-9A7A-453125BF0CA5}" dt="2020-11-08T02:48:52.141" v="419" actId="14100"/>
          <ac:spMkLst>
            <pc:docMk/>
            <pc:sldMk cId="2400068654" sldId="260"/>
            <ac:spMk id="3" creationId="{BF50E543-C953-455B-AAB3-009FEB6A9D7E}"/>
          </ac:spMkLst>
        </pc:spChg>
        <pc:spChg chg="mod">
          <ac:chgData name="Gabrielle Athena Gonzaga" userId="2c234758-307d-4fc2-9bad-a07146c5b086" providerId="ADAL" clId="{8A51C03B-6FAD-4FC9-9A7A-453125BF0CA5}" dt="2020-11-08T02:43:31.400" v="344" actId="1076"/>
          <ac:spMkLst>
            <pc:docMk/>
            <pc:sldMk cId="2400068654" sldId="260"/>
            <ac:spMk id="5" creationId="{52622613-CB86-4E7A-94AA-6F632247851D}"/>
          </ac:spMkLst>
        </pc:spChg>
      </pc:sldChg>
      <pc:sldChg chg="modSp mod">
        <pc:chgData name="Gabrielle Athena Gonzaga" userId="2c234758-307d-4fc2-9bad-a07146c5b086" providerId="ADAL" clId="{8A51C03B-6FAD-4FC9-9A7A-453125BF0CA5}" dt="2020-11-08T02:48:35.403" v="418" actId="403"/>
        <pc:sldMkLst>
          <pc:docMk/>
          <pc:sldMk cId="1515583189" sldId="261"/>
        </pc:sldMkLst>
        <pc:spChg chg="mod">
          <ac:chgData name="Gabrielle Athena Gonzaga" userId="2c234758-307d-4fc2-9bad-a07146c5b086" providerId="ADAL" clId="{8A51C03B-6FAD-4FC9-9A7A-453125BF0CA5}" dt="2020-11-08T02:48:35.403" v="418" actId="403"/>
          <ac:spMkLst>
            <pc:docMk/>
            <pc:sldMk cId="1515583189" sldId="261"/>
            <ac:spMk id="2" creationId="{9E9EC397-498E-45E8-80A8-329DFA783412}"/>
          </ac:spMkLst>
        </pc:spChg>
        <pc:spChg chg="mod">
          <ac:chgData name="Gabrielle Athena Gonzaga" userId="2c234758-307d-4fc2-9bad-a07146c5b086" providerId="ADAL" clId="{8A51C03B-6FAD-4FC9-9A7A-453125BF0CA5}" dt="2020-11-08T02:48:28.568" v="415" actId="14100"/>
          <ac:spMkLst>
            <pc:docMk/>
            <pc:sldMk cId="1515583189" sldId="261"/>
            <ac:spMk id="12" creationId="{29B04CC7-C862-4A5C-BF1E-2AF2306188A7}"/>
          </ac:spMkLst>
        </pc:spChg>
      </pc:sldChg>
      <pc:sldChg chg="modSp mod">
        <pc:chgData name="Gabrielle Athena Gonzaga" userId="2c234758-307d-4fc2-9bad-a07146c5b086" providerId="ADAL" clId="{8A51C03B-6FAD-4FC9-9A7A-453125BF0CA5}" dt="2020-10-27T00:57:54.989" v="10" actId="20577"/>
        <pc:sldMkLst>
          <pc:docMk/>
          <pc:sldMk cId="1990766768" sldId="262"/>
        </pc:sldMkLst>
        <pc:spChg chg="mod">
          <ac:chgData name="Gabrielle Athena Gonzaga" userId="2c234758-307d-4fc2-9bad-a07146c5b086" providerId="ADAL" clId="{8A51C03B-6FAD-4FC9-9A7A-453125BF0CA5}" dt="2020-10-27T00:57:54.989" v="10" actId="20577"/>
          <ac:spMkLst>
            <pc:docMk/>
            <pc:sldMk cId="1990766768" sldId="262"/>
            <ac:spMk id="2" creationId="{BA85278D-44C1-4467-B01A-61EAF62F50A9}"/>
          </ac:spMkLst>
        </pc:spChg>
      </pc:sldChg>
      <pc:sldChg chg="modSp new mod">
        <pc:chgData name="Gabrielle Athena Gonzaga" userId="2c234758-307d-4fc2-9bad-a07146c5b086" providerId="ADAL" clId="{8A51C03B-6FAD-4FC9-9A7A-453125BF0CA5}" dt="2020-11-08T02:49:59.372" v="425" actId="20577"/>
        <pc:sldMkLst>
          <pc:docMk/>
          <pc:sldMk cId="3252722864" sldId="263"/>
        </pc:sldMkLst>
        <pc:spChg chg="mod">
          <ac:chgData name="Gabrielle Athena Gonzaga" userId="2c234758-307d-4fc2-9bad-a07146c5b086" providerId="ADAL" clId="{8A51C03B-6FAD-4FC9-9A7A-453125BF0CA5}" dt="2020-11-08T02:49:01.294" v="420" actId="403"/>
          <ac:spMkLst>
            <pc:docMk/>
            <pc:sldMk cId="3252722864" sldId="263"/>
            <ac:spMk id="2" creationId="{9166CFE7-6549-4837-9E9A-38FECE3AC661}"/>
          </ac:spMkLst>
        </pc:spChg>
        <pc:spChg chg="mod">
          <ac:chgData name="Gabrielle Athena Gonzaga" userId="2c234758-307d-4fc2-9bad-a07146c5b086" providerId="ADAL" clId="{8A51C03B-6FAD-4FC9-9A7A-453125BF0CA5}" dt="2020-11-08T02:49:59.372" v="425" actId="20577"/>
          <ac:spMkLst>
            <pc:docMk/>
            <pc:sldMk cId="3252722864" sldId="263"/>
            <ac:spMk id="3" creationId="{3308B12E-2215-4F46-814B-C526EA69CEDE}"/>
          </ac:spMkLst>
        </pc:spChg>
      </pc:sldChg>
      <pc:sldChg chg="addSp delSp modSp new mod">
        <pc:chgData name="Gabrielle Athena Gonzaga" userId="2c234758-307d-4fc2-9bad-a07146c5b086" providerId="ADAL" clId="{8A51C03B-6FAD-4FC9-9A7A-453125BF0CA5}" dt="2020-11-08T02:59:52.021" v="477" actId="14100"/>
        <pc:sldMkLst>
          <pc:docMk/>
          <pc:sldMk cId="1180000077" sldId="264"/>
        </pc:sldMkLst>
        <pc:spChg chg="mod">
          <ac:chgData name="Gabrielle Athena Gonzaga" userId="2c234758-307d-4fc2-9bad-a07146c5b086" providerId="ADAL" clId="{8A51C03B-6FAD-4FC9-9A7A-453125BF0CA5}" dt="2020-11-08T02:51:57.720" v="449" actId="14100"/>
          <ac:spMkLst>
            <pc:docMk/>
            <pc:sldMk cId="1180000077" sldId="264"/>
            <ac:spMk id="2" creationId="{B11D022E-78BD-4F64-8F18-0A27D5829097}"/>
          </ac:spMkLst>
        </pc:spChg>
        <pc:spChg chg="mod">
          <ac:chgData name="Gabrielle Athena Gonzaga" userId="2c234758-307d-4fc2-9bad-a07146c5b086" providerId="ADAL" clId="{8A51C03B-6FAD-4FC9-9A7A-453125BF0CA5}" dt="2020-11-08T02:59:52.021" v="477" actId="14100"/>
          <ac:spMkLst>
            <pc:docMk/>
            <pc:sldMk cId="1180000077" sldId="264"/>
            <ac:spMk id="3" creationId="{DB221E5F-6234-42ED-BEE3-7966EDEAC53A}"/>
          </ac:spMkLst>
        </pc:spChg>
        <pc:spChg chg="mod">
          <ac:chgData name="Gabrielle Athena Gonzaga" userId="2c234758-307d-4fc2-9bad-a07146c5b086" providerId="ADAL" clId="{8A51C03B-6FAD-4FC9-9A7A-453125BF0CA5}" dt="2020-11-08T02:50:31.719" v="431" actId="1076"/>
          <ac:spMkLst>
            <pc:docMk/>
            <pc:sldMk cId="1180000077" sldId="264"/>
            <ac:spMk id="5" creationId="{8FCED4F0-A91D-4057-B7EF-B516D84FD357}"/>
          </ac:spMkLst>
        </pc:spChg>
        <pc:picChg chg="add del mod">
          <ac:chgData name="Gabrielle Athena Gonzaga" userId="2c234758-307d-4fc2-9bad-a07146c5b086" providerId="ADAL" clId="{8A51C03B-6FAD-4FC9-9A7A-453125BF0CA5}" dt="2020-11-08T02:51:56.189" v="445" actId="22"/>
          <ac:picMkLst>
            <pc:docMk/>
            <pc:sldMk cId="1180000077" sldId="264"/>
            <ac:picMk id="6" creationId="{D091B670-E612-4274-B5FC-2A8BCCC6B53B}"/>
          </ac:picMkLst>
        </pc:picChg>
        <pc:picChg chg="add del mod">
          <ac:chgData name="Gabrielle Athena Gonzaga" userId="2c234758-307d-4fc2-9bad-a07146c5b086" providerId="ADAL" clId="{8A51C03B-6FAD-4FC9-9A7A-453125BF0CA5}" dt="2020-11-08T02:51:55.099" v="442"/>
          <ac:picMkLst>
            <pc:docMk/>
            <pc:sldMk cId="1180000077" sldId="264"/>
            <ac:picMk id="8" creationId="{7AD1E04E-27F7-4037-B332-9ADB7E1E7D31}"/>
          </ac:picMkLst>
        </pc:picChg>
        <pc:picChg chg="add del mod modCrop">
          <ac:chgData name="Gabrielle Athena Gonzaga" userId="2c234758-307d-4fc2-9bad-a07146c5b086" providerId="ADAL" clId="{8A51C03B-6FAD-4FC9-9A7A-453125BF0CA5}" dt="2020-11-08T02:54:13.360" v="460" actId="478"/>
          <ac:picMkLst>
            <pc:docMk/>
            <pc:sldMk cId="1180000077" sldId="264"/>
            <ac:picMk id="10" creationId="{5D5F6379-0DA5-44CF-9305-554F20E3B5B8}"/>
          </ac:picMkLst>
        </pc:picChg>
        <pc:picChg chg="add mod modCrop">
          <ac:chgData name="Gabrielle Athena Gonzaga" userId="2c234758-307d-4fc2-9bad-a07146c5b086" providerId="ADAL" clId="{8A51C03B-6FAD-4FC9-9A7A-453125BF0CA5}" dt="2020-11-08T02:55:07.089" v="475" actId="732"/>
          <ac:picMkLst>
            <pc:docMk/>
            <pc:sldMk cId="1180000077" sldId="264"/>
            <ac:picMk id="12" creationId="{76A82FA9-9C44-4FFD-AF95-C8557153E066}"/>
          </ac:picMkLst>
        </pc:picChg>
      </pc:sldChg>
      <pc:sldChg chg="modSp new mod">
        <pc:chgData name="Gabrielle Athena Gonzaga" userId="2c234758-307d-4fc2-9bad-a07146c5b086" providerId="ADAL" clId="{8A51C03B-6FAD-4FC9-9A7A-453125BF0CA5}" dt="2020-10-27T01:03:16.253" v="328" actId="20577"/>
        <pc:sldMkLst>
          <pc:docMk/>
          <pc:sldMk cId="1707602379" sldId="265"/>
        </pc:sldMkLst>
        <pc:spChg chg="mod">
          <ac:chgData name="Gabrielle Athena Gonzaga" userId="2c234758-307d-4fc2-9bad-a07146c5b086" providerId="ADAL" clId="{8A51C03B-6FAD-4FC9-9A7A-453125BF0CA5}" dt="2020-10-27T01:03:16.253" v="328" actId="20577"/>
          <ac:spMkLst>
            <pc:docMk/>
            <pc:sldMk cId="1707602379" sldId="265"/>
            <ac:spMk id="2" creationId="{34DE537B-3381-4068-8796-6948A1A51A7A}"/>
          </ac:spMkLst>
        </pc:spChg>
      </pc:sldChg>
      <pc:sldChg chg="modSp new mod">
        <pc:chgData name="Gabrielle Athena Gonzaga" userId="2c234758-307d-4fc2-9bad-a07146c5b086" providerId="ADAL" clId="{8A51C03B-6FAD-4FC9-9A7A-453125BF0CA5}" dt="2020-10-27T01:03:24.893" v="331" actId="20577"/>
        <pc:sldMkLst>
          <pc:docMk/>
          <pc:sldMk cId="2820843559" sldId="266"/>
        </pc:sldMkLst>
        <pc:spChg chg="mod">
          <ac:chgData name="Gabrielle Athena Gonzaga" userId="2c234758-307d-4fc2-9bad-a07146c5b086" providerId="ADAL" clId="{8A51C03B-6FAD-4FC9-9A7A-453125BF0CA5}" dt="2020-10-27T01:03:24.893" v="331" actId="20577"/>
          <ac:spMkLst>
            <pc:docMk/>
            <pc:sldMk cId="2820843559" sldId="266"/>
            <ac:spMk id="2" creationId="{3F83FBB4-AF2D-46C8-BD74-757BFD39AEEE}"/>
          </ac:spMkLst>
        </pc:spChg>
      </pc:sldChg>
      <pc:sldChg chg="addSp delSp modSp mod chgLayout">
        <pc:chgData name="Gabrielle Athena Gonzaga" userId="2c234758-307d-4fc2-9bad-a07146c5b086" providerId="ADAL" clId="{8A51C03B-6FAD-4FC9-9A7A-453125BF0CA5}" dt="2020-11-08T02:47:58.776" v="383" actId="403"/>
        <pc:sldMkLst>
          <pc:docMk/>
          <pc:sldMk cId="1757955579" sldId="268"/>
        </pc:sldMkLst>
        <pc:spChg chg="mod">
          <ac:chgData name="Gabrielle Athena Gonzaga" userId="2c234758-307d-4fc2-9bad-a07146c5b086" providerId="ADAL" clId="{8A51C03B-6FAD-4FC9-9A7A-453125BF0CA5}" dt="2020-11-08T02:47:58.776" v="383" actId="403"/>
          <ac:spMkLst>
            <pc:docMk/>
            <pc:sldMk cId="1757955579" sldId="268"/>
            <ac:spMk id="4" creationId="{DB52D5D8-A715-414C-A301-6D6C9DB513FD}"/>
          </ac:spMkLst>
        </pc:spChg>
        <pc:spChg chg="add del mod ord">
          <ac:chgData name="Gabrielle Athena Gonzaga" userId="2c234758-307d-4fc2-9bad-a07146c5b086" providerId="ADAL" clId="{8A51C03B-6FAD-4FC9-9A7A-453125BF0CA5}" dt="2020-11-08T02:46:58.055" v="372" actId="700"/>
          <ac:spMkLst>
            <pc:docMk/>
            <pc:sldMk cId="1757955579" sldId="268"/>
            <ac:spMk id="8" creationId="{407E8063-BE15-4202-B12F-353E3BD74A70}"/>
          </ac:spMkLst>
        </pc:spChg>
        <pc:spChg chg="add del mod ord">
          <ac:chgData name="Gabrielle Athena Gonzaga" userId="2c234758-307d-4fc2-9bad-a07146c5b086" providerId="ADAL" clId="{8A51C03B-6FAD-4FC9-9A7A-453125BF0CA5}" dt="2020-11-08T02:46:58.055" v="372" actId="700"/>
          <ac:spMkLst>
            <pc:docMk/>
            <pc:sldMk cId="1757955579" sldId="268"/>
            <ac:spMk id="9" creationId="{4521C70B-237B-4A07-9B0E-09F904C6328A}"/>
          </ac:spMkLst>
        </pc:spChg>
      </pc:sldChg>
      <pc:sldChg chg="addSp delSp modSp mod chgLayout">
        <pc:chgData name="Gabrielle Athena Gonzaga" userId="2c234758-307d-4fc2-9bad-a07146c5b086" providerId="ADAL" clId="{8A51C03B-6FAD-4FC9-9A7A-453125BF0CA5}" dt="2020-11-08T02:48:06.432" v="384" actId="404"/>
        <pc:sldMkLst>
          <pc:docMk/>
          <pc:sldMk cId="470836057" sldId="269"/>
        </pc:sldMkLst>
        <pc:spChg chg="add del mod ord">
          <ac:chgData name="Gabrielle Athena Gonzaga" userId="2c234758-307d-4fc2-9bad-a07146c5b086" providerId="ADAL" clId="{8A51C03B-6FAD-4FC9-9A7A-453125BF0CA5}" dt="2020-11-08T02:47:07.199" v="374" actId="700"/>
          <ac:spMkLst>
            <pc:docMk/>
            <pc:sldMk cId="470836057" sldId="269"/>
            <ac:spMk id="3" creationId="{6B0B2FB1-03D5-4390-A215-B3C82788660B}"/>
          </ac:spMkLst>
        </pc:spChg>
        <pc:spChg chg="mod">
          <ac:chgData name="Gabrielle Athena Gonzaga" userId="2c234758-307d-4fc2-9bad-a07146c5b086" providerId="ADAL" clId="{8A51C03B-6FAD-4FC9-9A7A-453125BF0CA5}" dt="2020-11-08T02:48:06.432" v="384" actId="404"/>
          <ac:spMkLst>
            <pc:docMk/>
            <pc:sldMk cId="470836057" sldId="269"/>
            <ac:spMk id="4" creationId="{DB52D5D8-A715-414C-A301-6D6C9DB513FD}"/>
          </ac:spMkLst>
        </pc:spChg>
        <pc:spChg chg="add del mod ord">
          <ac:chgData name="Gabrielle Athena Gonzaga" userId="2c234758-307d-4fc2-9bad-a07146c5b086" providerId="ADAL" clId="{8A51C03B-6FAD-4FC9-9A7A-453125BF0CA5}" dt="2020-11-08T02:47:07.199" v="374" actId="700"/>
          <ac:spMkLst>
            <pc:docMk/>
            <pc:sldMk cId="470836057" sldId="269"/>
            <ac:spMk id="7" creationId="{DB85BB2D-B2C8-415B-B9FC-E3E4A65F2084}"/>
          </ac:spMkLst>
        </pc:spChg>
      </pc:sldChg>
      <pc:sldChg chg="modSp mod chgLayout">
        <pc:chgData name="Gabrielle Athena Gonzaga" userId="2c234758-307d-4fc2-9bad-a07146c5b086" providerId="ADAL" clId="{8A51C03B-6FAD-4FC9-9A7A-453125BF0CA5}" dt="2020-11-08T02:47:45.754" v="380" actId="404"/>
        <pc:sldMkLst>
          <pc:docMk/>
          <pc:sldMk cId="4231914535" sldId="270"/>
        </pc:sldMkLst>
        <pc:spChg chg="mod ord">
          <ac:chgData name="Gabrielle Athena Gonzaga" userId="2c234758-307d-4fc2-9bad-a07146c5b086" providerId="ADAL" clId="{8A51C03B-6FAD-4FC9-9A7A-453125BF0CA5}" dt="2020-11-08T02:46:31.139" v="368" actId="700"/>
          <ac:spMkLst>
            <pc:docMk/>
            <pc:sldMk cId="4231914535" sldId="270"/>
            <ac:spMk id="3" creationId="{B1CF461C-7889-4A35-9B92-CD084D9D4B5F}"/>
          </ac:spMkLst>
        </pc:spChg>
        <pc:spChg chg="mod ord">
          <ac:chgData name="Gabrielle Athena Gonzaga" userId="2c234758-307d-4fc2-9bad-a07146c5b086" providerId="ADAL" clId="{8A51C03B-6FAD-4FC9-9A7A-453125BF0CA5}" dt="2020-11-08T02:47:45.754" v="380" actId="404"/>
          <ac:spMkLst>
            <pc:docMk/>
            <pc:sldMk cId="4231914535" sldId="270"/>
            <ac:spMk id="6" creationId="{8BBFDBBB-6B65-470D-8082-91BDEBBFF7FE}"/>
          </ac:spMkLst>
        </pc:spChg>
      </pc:sldChg>
    </pc:docChg>
  </pc:docChgLst>
  <pc:docChgLst>
    <pc:chgData name="Kim Nguyen" userId="S::thienkim.nguyen@ucalgary.ca::efe2196e-eca4-46a4-b27b-ca429155d1fd" providerId="AD" clId="Web-{411F0C9C-B12E-4D8C-94FD-ACA103699A93}"/>
    <pc:docChg chg="modSld">
      <pc:chgData name="Kim Nguyen" userId="S::thienkim.nguyen@ucalgary.ca::efe2196e-eca4-46a4-b27b-ca429155d1fd" providerId="AD" clId="Web-{411F0C9C-B12E-4D8C-94FD-ACA103699A93}" dt="2020-11-06T23:48:18.078" v="3" actId="1076"/>
      <pc:docMkLst>
        <pc:docMk/>
      </pc:docMkLst>
      <pc:sldChg chg="addSp modSp">
        <pc:chgData name="Kim Nguyen" userId="S::thienkim.nguyen@ucalgary.ca::efe2196e-eca4-46a4-b27b-ca429155d1fd" providerId="AD" clId="Web-{411F0C9C-B12E-4D8C-94FD-ACA103699A93}" dt="2020-11-06T23:48:18.078" v="3" actId="1076"/>
        <pc:sldMkLst>
          <pc:docMk/>
          <pc:sldMk cId="3845301790" sldId="259"/>
        </pc:sldMkLst>
        <pc:picChg chg="add mod">
          <ac:chgData name="Kim Nguyen" userId="S::thienkim.nguyen@ucalgary.ca::efe2196e-eca4-46a4-b27b-ca429155d1fd" providerId="AD" clId="Web-{411F0C9C-B12E-4D8C-94FD-ACA103699A93}" dt="2020-11-06T23:48:18.078" v="3" actId="1076"/>
          <ac:picMkLst>
            <pc:docMk/>
            <pc:sldMk cId="3845301790" sldId="259"/>
            <ac:picMk id="7" creationId="{65855A44-0AE9-4B6A-809C-ECA7D26D889E}"/>
          </ac:picMkLst>
        </pc:picChg>
      </pc:sldChg>
    </pc:docChg>
  </pc:docChgLst>
  <pc:docChgLst>
    <pc:chgData name="Kim Nguyen" userId="S::thienkim.nguyen@ucalgary.ca::efe2196e-eca4-46a4-b27b-ca429155d1fd" providerId="AD" clId="Web-{489460FF-DC95-4894-B421-99E897B354C0}"/>
    <pc:docChg chg="modSld">
      <pc:chgData name="Kim Nguyen" userId="S::thienkim.nguyen@ucalgary.ca::efe2196e-eca4-46a4-b27b-ca429155d1fd" providerId="AD" clId="Web-{489460FF-DC95-4894-B421-99E897B354C0}" dt="2020-11-07T06:00:23.951" v="2" actId="14100"/>
      <pc:docMkLst>
        <pc:docMk/>
      </pc:docMkLst>
      <pc:sldChg chg="addSp modSp">
        <pc:chgData name="Kim Nguyen" userId="S::thienkim.nguyen@ucalgary.ca::efe2196e-eca4-46a4-b27b-ca429155d1fd" providerId="AD" clId="Web-{489460FF-DC95-4894-B421-99E897B354C0}" dt="2020-11-07T06:00:23.951" v="2" actId="14100"/>
        <pc:sldMkLst>
          <pc:docMk/>
          <pc:sldMk cId="1757955579" sldId="268"/>
        </pc:sldMkLst>
        <pc:picChg chg="add mod">
          <ac:chgData name="Kim Nguyen" userId="S::thienkim.nguyen@ucalgary.ca::efe2196e-eca4-46a4-b27b-ca429155d1fd" providerId="AD" clId="Web-{489460FF-DC95-4894-B421-99E897B354C0}" dt="2020-11-07T06:00:23.951" v="2" actId="14100"/>
          <ac:picMkLst>
            <pc:docMk/>
            <pc:sldMk cId="1757955579" sldId="268"/>
            <ac:picMk id="8" creationId="{FADD3084-B522-456F-94DE-01FDA0CD0228}"/>
          </ac:picMkLst>
        </pc:picChg>
      </pc:sldChg>
    </pc:docChg>
  </pc:docChgLst>
  <pc:docChgLst>
    <pc:chgData name="Kim Nguyen" userId="S::thienkim.nguyen@ucalgary.ca::efe2196e-eca4-46a4-b27b-ca429155d1fd" providerId="AD" clId="Web-{C6D350D5-002C-40CD-9565-47AC8190E3C6}"/>
    <pc:docChg chg="modSld">
      <pc:chgData name="Kim Nguyen" userId="S::thienkim.nguyen@ucalgary.ca::efe2196e-eca4-46a4-b27b-ca429155d1fd" providerId="AD" clId="Web-{C6D350D5-002C-40CD-9565-47AC8190E3C6}" dt="2020-11-06T23:30:59.993" v="0" actId="1076"/>
      <pc:docMkLst>
        <pc:docMk/>
      </pc:docMkLst>
      <pc:sldChg chg="modSp">
        <pc:chgData name="Kim Nguyen" userId="S::thienkim.nguyen@ucalgary.ca::efe2196e-eca4-46a4-b27b-ca429155d1fd" providerId="AD" clId="Web-{C6D350D5-002C-40CD-9565-47AC8190E3C6}" dt="2020-11-06T23:30:59.993" v="0" actId="1076"/>
        <pc:sldMkLst>
          <pc:docMk/>
          <pc:sldMk cId="3845301790" sldId="259"/>
        </pc:sldMkLst>
        <pc:spChg chg="mod">
          <ac:chgData name="Kim Nguyen" userId="S::thienkim.nguyen@ucalgary.ca::efe2196e-eca4-46a4-b27b-ca429155d1fd" providerId="AD" clId="Web-{C6D350D5-002C-40CD-9565-47AC8190E3C6}" dt="2020-11-06T23:30:59.993" v="0" actId="1076"/>
          <ac:spMkLst>
            <pc:docMk/>
            <pc:sldMk cId="3845301790" sldId="259"/>
            <ac:spMk id="3" creationId="{F84DD111-E473-4214-B310-A28B3336C5FF}"/>
          </ac:spMkLst>
        </pc:spChg>
      </pc:sldChg>
    </pc:docChg>
  </pc:docChgLst>
  <pc:docChgLst>
    <pc:chgData name="Kim Nguyen" userId="S::thienkim.nguyen@ucalgary.ca::efe2196e-eca4-46a4-b27b-ca429155d1fd" providerId="AD" clId="Web-{6859D97D-23C2-4C1E-B8B2-B97A8D7448A8}"/>
    <pc:docChg chg="modSld">
      <pc:chgData name="Kim Nguyen" userId="S::thienkim.nguyen@ucalgary.ca::efe2196e-eca4-46a4-b27b-ca429155d1fd" providerId="AD" clId="Web-{6859D97D-23C2-4C1E-B8B2-B97A8D7448A8}" dt="2020-11-07T05:54:20.887" v="92" actId="1076"/>
      <pc:docMkLst>
        <pc:docMk/>
      </pc:docMkLst>
      <pc:sldChg chg="modSp">
        <pc:chgData name="Kim Nguyen" userId="S::thienkim.nguyen@ucalgary.ca::efe2196e-eca4-46a4-b27b-ca429155d1fd" providerId="AD" clId="Web-{6859D97D-23C2-4C1E-B8B2-B97A8D7448A8}" dt="2020-11-07T05:54:20.887" v="92" actId="1076"/>
        <pc:sldMkLst>
          <pc:docMk/>
          <pc:sldMk cId="1757955579" sldId="268"/>
        </pc:sldMkLst>
        <pc:picChg chg="mod">
          <ac:chgData name="Kim Nguyen" userId="S::thienkim.nguyen@ucalgary.ca::efe2196e-eca4-46a4-b27b-ca429155d1fd" providerId="AD" clId="Web-{6859D97D-23C2-4C1E-B8B2-B97A8D7448A8}" dt="2020-11-07T05:53:24.715" v="84" actId="1076"/>
          <ac:picMkLst>
            <pc:docMk/>
            <pc:sldMk cId="1757955579" sldId="268"/>
            <ac:picMk id="2" creationId="{FA3180DA-D6CD-4CD8-88EE-CFF3F35275D6}"/>
          </ac:picMkLst>
        </pc:picChg>
        <pc:picChg chg="mod">
          <ac:chgData name="Kim Nguyen" userId="S::thienkim.nguyen@ucalgary.ca::efe2196e-eca4-46a4-b27b-ca429155d1fd" providerId="AD" clId="Web-{6859D97D-23C2-4C1E-B8B2-B97A8D7448A8}" dt="2020-11-07T05:54:07.637" v="87" actId="1076"/>
          <ac:picMkLst>
            <pc:docMk/>
            <pc:sldMk cId="1757955579" sldId="268"/>
            <ac:picMk id="3" creationId="{07BD0486-A44B-4FA2-A182-A6DD127EB85E}"/>
          </ac:picMkLst>
        </pc:picChg>
        <pc:picChg chg="mod">
          <ac:chgData name="Kim Nguyen" userId="S::thienkim.nguyen@ucalgary.ca::efe2196e-eca4-46a4-b27b-ca429155d1fd" providerId="AD" clId="Web-{6859D97D-23C2-4C1E-B8B2-B97A8D7448A8}" dt="2020-11-07T05:54:19.621" v="91" actId="1076"/>
          <ac:picMkLst>
            <pc:docMk/>
            <pc:sldMk cId="1757955579" sldId="268"/>
            <ac:picMk id="5" creationId="{FDB66D82-E58F-4622-A1E3-48CFA91EA759}"/>
          </ac:picMkLst>
        </pc:picChg>
        <pc:picChg chg="mod">
          <ac:chgData name="Kim Nguyen" userId="S::thienkim.nguyen@ucalgary.ca::efe2196e-eca4-46a4-b27b-ca429155d1fd" providerId="AD" clId="Web-{6859D97D-23C2-4C1E-B8B2-B97A8D7448A8}" dt="2020-11-07T05:54:20.887" v="92" actId="1076"/>
          <ac:picMkLst>
            <pc:docMk/>
            <pc:sldMk cId="1757955579" sldId="268"/>
            <ac:picMk id="7" creationId="{6DF244C9-E4D4-47B3-B359-111B2BE20278}"/>
          </ac:picMkLst>
        </pc:picChg>
      </pc:sldChg>
      <pc:sldChg chg="addSp modSp">
        <pc:chgData name="Kim Nguyen" userId="S::thienkim.nguyen@ucalgary.ca::efe2196e-eca4-46a4-b27b-ca429155d1fd" providerId="AD" clId="Web-{6859D97D-23C2-4C1E-B8B2-B97A8D7448A8}" dt="2020-11-07T05:53:02.059" v="82" actId="20577"/>
        <pc:sldMkLst>
          <pc:docMk/>
          <pc:sldMk cId="4231914535" sldId="270"/>
        </pc:sldMkLst>
        <pc:spChg chg="mod">
          <ac:chgData name="Kim Nguyen" userId="S::thienkim.nguyen@ucalgary.ca::efe2196e-eca4-46a4-b27b-ca429155d1fd" providerId="AD" clId="Web-{6859D97D-23C2-4C1E-B8B2-B97A8D7448A8}" dt="2020-11-07T05:53:02.059" v="82" actId="20577"/>
          <ac:spMkLst>
            <pc:docMk/>
            <pc:sldMk cId="4231914535" sldId="270"/>
            <ac:spMk id="3" creationId="{B1CF461C-7889-4A35-9B92-CD084D9D4B5F}"/>
          </ac:spMkLst>
        </pc:spChg>
        <pc:spChg chg="mod">
          <ac:chgData name="Kim Nguyen" userId="S::thienkim.nguyen@ucalgary.ca::efe2196e-eca4-46a4-b27b-ca429155d1fd" providerId="AD" clId="Web-{6859D97D-23C2-4C1E-B8B2-B97A8D7448A8}" dt="2020-11-07T05:41:17.548" v="11" actId="20577"/>
          <ac:spMkLst>
            <pc:docMk/>
            <pc:sldMk cId="4231914535" sldId="270"/>
            <ac:spMk id="6" creationId="{8BBFDBBB-6B65-470D-8082-91BDEBBFF7FE}"/>
          </ac:spMkLst>
        </pc:spChg>
        <pc:picChg chg="add mod">
          <ac:chgData name="Kim Nguyen" userId="S::thienkim.nguyen@ucalgary.ca::efe2196e-eca4-46a4-b27b-ca429155d1fd" providerId="AD" clId="Web-{6859D97D-23C2-4C1E-B8B2-B97A8D7448A8}" dt="2020-11-07T05:31:51.616" v="2" actId="14100"/>
          <ac:picMkLst>
            <pc:docMk/>
            <pc:sldMk cId="4231914535" sldId="270"/>
            <ac:picMk id="2" creationId="{F912EB15-FBE6-4C07-965A-A0843E86698D}"/>
          </ac:picMkLst>
        </pc:picChg>
      </pc:sldChg>
    </pc:docChg>
  </pc:docChgLst>
  <pc:docChgLst>
    <pc:chgData name="Kim Nguyen" userId="S::thienkim.nguyen@ucalgary.ca::efe2196e-eca4-46a4-b27b-ca429155d1fd" providerId="AD" clId="Web-{61FB980C-8344-4840-A4CD-BD02D327DFB3}"/>
    <pc:docChg chg="modSld">
      <pc:chgData name="Kim Nguyen" userId="S::thienkim.nguyen@ucalgary.ca::efe2196e-eca4-46a4-b27b-ca429155d1fd" providerId="AD" clId="Web-{61FB980C-8344-4840-A4CD-BD02D327DFB3}" dt="2020-11-06T23:50:45.283" v="3" actId="1076"/>
      <pc:docMkLst>
        <pc:docMk/>
      </pc:docMkLst>
      <pc:sldChg chg="addSp modSp">
        <pc:chgData name="Kim Nguyen" userId="S::thienkim.nguyen@ucalgary.ca::efe2196e-eca4-46a4-b27b-ca429155d1fd" providerId="AD" clId="Web-{61FB980C-8344-4840-A4CD-BD02D327DFB3}" dt="2020-11-06T23:50:45.283" v="3" actId="1076"/>
        <pc:sldMkLst>
          <pc:docMk/>
          <pc:sldMk cId="3845301790" sldId="259"/>
        </pc:sldMkLst>
        <pc:picChg chg="add mod">
          <ac:chgData name="Kim Nguyen" userId="S::thienkim.nguyen@ucalgary.ca::efe2196e-eca4-46a4-b27b-ca429155d1fd" providerId="AD" clId="Web-{61FB980C-8344-4840-A4CD-BD02D327DFB3}" dt="2020-11-06T23:50:45.283" v="3" actId="1076"/>
          <ac:picMkLst>
            <pc:docMk/>
            <pc:sldMk cId="3845301790" sldId="259"/>
            <ac:picMk id="8" creationId="{894BC449-C15E-4536-8EFE-71AFD38BC04A}"/>
          </ac:picMkLst>
        </pc:picChg>
      </pc:sldChg>
    </pc:docChg>
  </pc:docChgLst>
  <pc:docChgLst>
    <pc:chgData name="Kim Nguyen" userId="S::thienkim.nguyen@ucalgary.ca::efe2196e-eca4-46a4-b27b-ca429155d1fd" providerId="AD" clId="Web-{5A912E4D-EF80-46B8-9FE0-111AB0802A91}"/>
    <pc:docChg chg="modSld">
      <pc:chgData name="Kim Nguyen" userId="S::thienkim.nguyen@ucalgary.ca::efe2196e-eca4-46a4-b27b-ca429155d1fd" providerId="AD" clId="Web-{5A912E4D-EF80-46B8-9FE0-111AB0802A91}" dt="2020-11-07T00:06:56.925" v="44" actId="14100"/>
      <pc:docMkLst>
        <pc:docMk/>
      </pc:docMkLst>
      <pc:sldChg chg="addSp modSp">
        <pc:chgData name="Kim Nguyen" userId="S::thienkim.nguyen@ucalgary.ca::efe2196e-eca4-46a4-b27b-ca429155d1fd" providerId="AD" clId="Web-{5A912E4D-EF80-46B8-9FE0-111AB0802A91}" dt="2020-11-07T00:06:07.643" v="32" actId="14100"/>
        <pc:sldMkLst>
          <pc:docMk/>
          <pc:sldMk cId="1757955579" sldId="268"/>
        </pc:sldMkLst>
        <pc:spChg chg="mod">
          <ac:chgData name="Kim Nguyen" userId="S::thienkim.nguyen@ucalgary.ca::efe2196e-eca4-46a4-b27b-ca429155d1fd" providerId="AD" clId="Web-{5A912E4D-EF80-46B8-9FE0-111AB0802A91}" dt="2020-11-07T00:05:36.034" v="24" actId="1076"/>
          <ac:spMkLst>
            <pc:docMk/>
            <pc:sldMk cId="1757955579" sldId="268"/>
            <ac:spMk id="4" creationId="{DB52D5D8-A715-414C-A301-6D6C9DB513FD}"/>
          </ac:spMkLst>
        </pc:spChg>
        <pc:picChg chg="add mod">
          <ac:chgData name="Kim Nguyen" userId="S::thienkim.nguyen@ucalgary.ca::efe2196e-eca4-46a4-b27b-ca429155d1fd" providerId="AD" clId="Web-{5A912E4D-EF80-46B8-9FE0-111AB0802A91}" dt="2020-11-07T00:05:39.643" v="25" actId="1076"/>
          <ac:picMkLst>
            <pc:docMk/>
            <pc:sldMk cId="1757955579" sldId="268"/>
            <ac:picMk id="2" creationId="{FA3180DA-D6CD-4CD8-88EE-CFF3F35275D6}"/>
          </ac:picMkLst>
        </pc:picChg>
        <pc:picChg chg="add mod ord">
          <ac:chgData name="Kim Nguyen" userId="S::thienkim.nguyen@ucalgary.ca::efe2196e-eca4-46a4-b27b-ca429155d1fd" providerId="AD" clId="Web-{5A912E4D-EF80-46B8-9FE0-111AB0802A91}" dt="2020-11-07T00:05:57.175" v="30"/>
          <ac:picMkLst>
            <pc:docMk/>
            <pc:sldMk cId="1757955579" sldId="268"/>
            <ac:picMk id="3" creationId="{07BD0486-A44B-4FA2-A182-A6DD127EB85E}"/>
          </ac:picMkLst>
        </pc:picChg>
        <pc:picChg chg="add mod">
          <ac:chgData name="Kim Nguyen" userId="S::thienkim.nguyen@ucalgary.ca::efe2196e-eca4-46a4-b27b-ca429155d1fd" providerId="AD" clId="Web-{5A912E4D-EF80-46B8-9FE0-111AB0802A91}" dt="2020-11-07T00:05:48.159" v="27" actId="14100"/>
          <ac:picMkLst>
            <pc:docMk/>
            <pc:sldMk cId="1757955579" sldId="268"/>
            <ac:picMk id="5" creationId="{FDB66D82-E58F-4622-A1E3-48CFA91EA759}"/>
          </ac:picMkLst>
        </pc:picChg>
        <pc:picChg chg="add mod">
          <ac:chgData name="Kim Nguyen" userId="S::thienkim.nguyen@ucalgary.ca::efe2196e-eca4-46a4-b27b-ca429155d1fd" providerId="AD" clId="Web-{5A912E4D-EF80-46B8-9FE0-111AB0802A91}" dt="2020-11-07T00:06:07.643" v="32" actId="14100"/>
          <ac:picMkLst>
            <pc:docMk/>
            <pc:sldMk cId="1757955579" sldId="268"/>
            <ac:picMk id="7" creationId="{6DF244C9-E4D4-47B3-B359-111B2BE20278}"/>
          </ac:picMkLst>
        </pc:picChg>
      </pc:sldChg>
      <pc:sldChg chg="addSp modSp">
        <pc:chgData name="Kim Nguyen" userId="S::thienkim.nguyen@ucalgary.ca::efe2196e-eca4-46a4-b27b-ca429155d1fd" providerId="AD" clId="Web-{5A912E4D-EF80-46B8-9FE0-111AB0802A91}" dt="2020-11-07T00:06:56.925" v="44" actId="14100"/>
        <pc:sldMkLst>
          <pc:docMk/>
          <pc:sldMk cId="470836057" sldId="269"/>
        </pc:sldMkLst>
        <pc:picChg chg="add mod">
          <ac:chgData name="Kim Nguyen" userId="S::thienkim.nguyen@ucalgary.ca::efe2196e-eca4-46a4-b27b-ca429155d1fd" providerId="AD" clId="Web-{5A912E4D-EF80-46B8-9FE0-111AB0802A91}" dt="2020-11-07T00:06:43.050" v="41" actId="1076"/>
          <ac:picMkLst>
            <pc:docMk/>
            <pc:sldMk cId="470836057" sldId="269"/>
            <ac:picMk id="3" creationId="{7D7AFA9E-5C2C-49B2-BAC0-14E9DBC07280}"/>
          </ac:picMkLst>
        </pc:picChg>
        <pc:picChg chg="add mod ord">
          <ac:chgData name="Kim Nguyen" userId="S::thienkim.nguyen@ucalgary.ca::efe2196e-eca4-46a4-b27b-ca429155d1fd" providerId="AD" clId="Web-{5A912E4D-EF80-46B8-9FE0-111AB0802A91}" dt="2020-11-07T00:06:56.925" v="44" actId="14100"/>
          <ac:picMkLst>
            <pc:docMk/>
            <pc:sldMk cId="470836057" sldId="269"/>
            <ac:picMk id="5" creationId="{18AE98E0-BEF4-4C73-A3E9-95EE6CB5F6E3}"/>
          </ac:picMkLst>
        </pc:picChg>
      </pc:sldChg>
    </pc:docChg>
  </pc:docChgLst>
  <pc:docChgLst>
    <pc:chgData name="Kim Nguyen" userId="S::thienkim.nguyen@ucalgary.ca::efe2196e-eca4-46a4-b27b-ca429155d1fd" providerId="AD" clId="Web-{83BC7514-A8EE-5C91-75B5-7E4433DA13A9}"/>
    <pc:docChg chg="modSld">
      <pc:chgData name="Kim Nguyen" userId="S::thienkim.nguyen@ucalgary.ca::efe2196e-eca4-46a4-b27b-ca429155d1fd" providerId="AD" clId="Web-{83BC7514-A8EE-5C91-75B5-7E4433DA13A9}" dt="2020-11-07T01:07:33.255" v="1895" actId="20577"/>
      <pc:docMkLst>
        <pc:docMk/>
      </pc:docMkLst>
      <pc:sldChg chg="addSp modSp modNotes">
        <pc:chgData name="Kim Nguyen" userId="S::thienkim.nguyen@ucalgary.ca::efe2196e-eca4-46a4-b27b-ca429155d1fd" providerId="AD" clId="Web-{83BC7514-A8EE-5C91-75B5-7E4433DA13A9}" dt="2020-11-07T00:42:27.178" v="455"/>
        <pc:sldMkLst>
          <pc:docMk/>
          <pc:sldMk cId="2400068654" sldId="260"/>
        </pc:sldMkLst>
        <pc:spChg chg="mod">
          <ac:chgData name="Kim Nguyen" userId="S::thienkim.nguyen@ucalgary.ca::efe2196e-eca4-46a4-b27b-ca429155d1fd" providerId="AD" clId="Web-{83BC7514-A8EE-5C91-75B5-7E4433DA13A9}" dt="2020-11-07T00:41:16.647" v="315" actId="20577"/>
          <ac:spMkLst>
            <pc:docMk/>
            <pc:sldMk cId="2400068654" sldId="260"/>
            <ac:spMk id="3" creationId="{BF50E543-C953-455B-AAB3-009FEB6A9D7E}"/>
          </ac:spMkLst>
        </pc:spChg>
        <pc:picChg chg="add">
          <ac:chgData name="Kim Nguyen" userId="S::thienkim.nguyen@ucalgary.ca::efe2196e-eca4-46a4-b27b-ca429155d1fd" providerId="AD" clId="Web-{83BC7514-A8EE-5C91-75B5-7E4433DA13A9}" dt="2020-11-07T00:41:21.913" v="317"/>
          <ac:picMkLst>
            <pc:docMk/>
            <pc:sldMk cId="2400068654" sldId="260"/>
            <ac:picMk id="4" creationId="{697283A0-E903-499D-A994-5422CB79F3B5}"/>
          </ac:picMkLst>
        </pc:picChg>
        <pc:picChg chg="add">
          <ac:chgData name="Kim Nguyen" userId="S::thienkim.nguyen@ucalgary.ca::efe2196e-eca4-46a4-b27b-ca429155d1fd" providerId="AD" clId="Web-{83BC7514-A8EE-5C91-75B5-7E4433DA13A9}" dt="2020-11-07T00:41:27.116" v="318"/>
          <ac:picMkLst>
            <pc:docMk/>
            <pc:sldMk cId="2400068654" sldId="260"/>
            <ac:picMk id="8" creationId="{4EE19E9D-6778-4949-8D9F-A8CE636DFCA8}"/>
          </ac:picMkLst>
        </pc:picChg>
        <pc:picChg chg="add">
          <ac:chgData name="Kim Nguyen" userId="S::thienkim.nguyen@ucalgary.ca::efe2196e-eca4-46a4-b27b-ca429155d1fd" providerId="AD" clId="Web-{83BC7514-A8EE-5C91-75B5-7E4433DA13A9}" dt="2020-11-07T00:41:32.944" v="319"/>
          <ac:picMkLst>
            <pc:docMk/>
            <pc:sldMk cId="2400068654" sldId="260"/>
            <ac:picMk id="10" creationId="{6E471B46-216E-46B6-8B09-12AAC7701350}"/>
          </ac:picMkLst>
        </pc:picChg>
      </pc:sldChg>
      <pc:sldChg chg="addSp delSp modSp modNotes">
        <pc:chgData name="Kim Nguyen" userId="S::thienkim.nguyen@ucalgary.ca::efe2196e-eca4-46a4-b27b-ca429155d1fd" providerId="AD" clId="Web-{83BC7514-A8EE-5C91-75B5-7E4433DA13A9}" dt="2020-11-07T00:49:22.069" v="1142"/>
        <pc:sldMkLst>
          <pc:docMk/>
          <pc:sldMk cId="1515583189" sldId="261"/>
        </pc:sldMkLst>
        <pc:spChg chg="del">
          <ac:chgData name="Kim Nguyen" userId="S::thienkim.nguyen@ucalgary.ca::efe2196e-eca4-46a4-b27b-ca429155d1fd" providerId="AD" clId="Web-{83BC7514-A8EE-5C91-75B5-7E4433DA13A9}" dt="2020-11-07T00:36:37.020" v="0"/>
          <ac:spMkLst>
            <pc:docMk/>
            <pc:sldMk cId="1515583189" sldId="261"/>
            <ac:spMk id="3" creationId="{38CD265D-4AC7-4DC7-B6DD-800B03E48C8E}"/>
          </ac:spMkLst>
        </pc:spChg>
        <pc:spChg chg="add mod">
          <ac:chgData name="Kim Nguyen" userId="S::thienkim.nguyen@ucalgary.ca::efe2196e-eca4-46a4-b27b-ca429155d1fd" providerId="AD" clId="Web-{83BC7514-A8EE-5C91-75B5-7E4433DA13A9}" dt="2020-11-07T00:40:39.254" v="185" actId="20577"/>
          <ac:spMkLst>
            <pc:docMk/>
            <pc:sldMk cId="1515583189" sldId="261"/>
            <ac:spMk id="12" creationId="{29B04CC7-C862-4A5C-BF1E-2AF2306188A7}"/>
          </ac:spMkLst>
        </pc:spChg>
        <pc:picChg chg="add mod ord modCrop">
          <ac:chgData name="Kim Nguyen" userId="S::thienkim.nguyen@ucalgary.ca::efe2196e-eca4-46a4-b27b-ca429155d1fd" providerId="AD" clId="Web-{83BC7514-A8EE-5C91-75B5-7E4433DA13A9}" dt="2020-11-07T00:38:54.645" v="22" actId="1076"/>
          <ac:picMkLst>
            <pc:docMk/>
            <pc:sldMk cId="1515583189" sldId="261"/>
            <ac:picMk id="4" creationId="{107B0DCF-8FC6-4A2C-8E1E-979DC3F7251C}"/>
          </ac:picMkLst>
        </pc:picChg>
        <pc:picChg chg="add mod modCrop">
          <ac:chgData name="Kim Nguyen" userId="S::thienkim.nguyen@ucalgary.ca::efe2196e-eca4-46a4-b27b-ca429155d1fd" providerId="AD" clId="Web-{83BC7514-A8EE-5C91-75B5-7E4433DA13A9}" dt="2020-11-07T00:39:13.957" v="27" actId="1076"/>
          <ac:picMkLst>
            <pc:docMk/>
            <pc:sldMk cId="1515583189" sldId="261"/>
            <ac:picMk id="6" creationId="{4C362DA8-EE4E-4B5C-B8CC-AD6DF64C7700}"/>
          </ac:picMkLst>
        </pc:picChg>
        <pc:picChg chg="add mod modCrop">
          <ac:chgData name="Kim Nguyen" userId="S::thienkim.nguyen@ucalgary.ca::efe2196e-eca4-46a4-b27b-ca429155d1fd" providerId="AD" clId="Web-{83BC7514-A8EE-5C91-75B5-7E4433DA13A9}" dt="2020-11-07T00:38:39.301" v="19" actId="1076"/>
          <ac:picMkLst>
            <pc:docMk/>
            <pc:sldMk cId="1515583189" sldId="261"/>
            <ac:picMk id="7" creationId="{A85F32EE-803D-4282-8AFE-B904D216F119}"/>
          </ac:picMkLst>
        </pc:picChg>
        <pc:picChg chg="add mod modCrop">
          <ac:chgData name="Kim Nguyen" userId="S::thienkim.nguyen@ucalgary.ca::efe2196e-eca4-46a4-b27b-ca429155d1fd" providerId="AD" clId="Web-{83BC7514-A8EE-5C91-75B5-7E4433DA13A9}" dt="2020-11-07T00:39:19.536" v="31" actId="1076"/>
          <ac:picMkLst>
            <pc:docMk/>
            <pc:sldMk cId="1515583189" sldId="261"/>
            <ac:picMk id="8" creationId="{989C8177-38B6-4CAC-B9B7-BE9FA5D0171F}"/>
          </ac:picMkLst>
        </pc:picChg>
        <pc:picChg chg="add mod modCrop">
          <ac:chgData name="Kim Nguyen" userId="S::thienkim.nguyen@ucalgary.ca::efe2196e-eca4-46a4-b27b-ca429155d1fd" providerId="AD" clId="Web-{83BC7514-A8EE-5C91-75B5-7E4433DA13A9}" dt="2020-11-07T00:39:15.614" v="28" actId="1076"/>
          <ac:picMkLst>
            <pc:docMk/>
            <pc:sldMk cId="1515583189" sldId="261"/>
            <ac:picMk id="9" creationId="{981C1045-5811-41B7-84A2-2B91B71EE579}"/>
          </ac:picMkLst>
        </pc:picChg>
        <pc:picChg chg="add mod modCrop">
          <ac:chgData name="Kim Nguyen" userId="S::thienkim.nguyen@ucalgary.ca::efe2196e-eca4-46a4-b27b-ca429155d1fd" providerId="AD" clId="Web-{83BC7514-A8EE-5C91-75B5-7E4433DA13A9}" dt="2020-11-07T00:39:48.848" v="32" actId="1076"/>
          <ac:picMkLst>
            <pc:docMk/>
            <pc:sldMk cId="1515583189" sldId="261"/>
            <ac:picMk id="10" creationId="{74E7337C-AF6B-4ED0-AF89-E593D4AB3AC3}"/>
          </ac:picMkLst>
        </pc:picChg>
      </pc:sldChg>
      <pc:sldChg chg="modSp modNotes">
        <pc:chgData name="Kim Nguyen" userId="S::thienkim.nguyen@ucalgary.ca::efe2196e-eca4-46a4-b27b-ca429155d1fd" providerId="AD" clId="Web-{83BC7514-A8EE-5C91-75B5-7E4433DA13A9}" dt="2020-11-07T00:59:56.693" v="1233" actId="20577"/>
        <pc:sldMkLst>
          <pc:docMk/>
          <pc:sldMk cId="3252722864" sldId="263"/>
        </pc:sldMkLst>
        <pc:spChg chg="mod">
          <ac:chgData name="Kim Nguyen" userId="S::thienkim.nguyen@ucalgary.ca::efe2196e-eca4-46a4-b27b-ca429155d1fd" providerId="AD" clId="Web-{83BC7514-A8EE-5C91-75B5-7E4433DA13A9}" dt="2020-11-07T00:59:56.693" v="1233" actId="20577"/>
          <ac:spMkLst>
            <pc:docMk/>
            <pc:sldMk cId="3252722864" sldId="263"/>
            <ac:spMk id="3" creationId="{3308B12E-2215-4F46-814B-C526EA69CEDE}"/>
          </ac:spMkLst>
        </pc:spChg>
        <pc:spChg chg="ord">
          <ac:chgData name="Kim Nguyen" userId="S::thienkim.nguyen@ucalgary.ca::efe2196e-eca4-46a4-b27b-ca429155d1fd" providerId="AD" clId="Web-{83BC7514-A8EE-5C91-75B5-7E4433DA13A9}" dt="2020-11-07T00:59:48.021" v="1230"/>
          <ac:spMkLst>
            <pc:docMk/>
            <pc:sldMk cId="3252722864" sldId="263"/>
            <ac:spMk id="5" creationId="{6BC1D67A-7E7A-463E-ACBF-3B7A01545A41}"/>
          </ac:spMkLst>
        </pc:spChg>
      </pc:sldChg>
      <pc:sldChg chg="modSp">
        <pc:chgData name="Kim Nguyen" userId="S::thienkim.nguyen@ucalgary.ca::efe2196e-eca4-46a4-b27b-ca429155d1fd" providerId="AD" clId="Web-{83BC7514-A8EE-5C91-75B5-7E4433DA13A9}" dt="2020-11-07T01:07:33.255" v="1894" actId="20577"/>
        <pc:sldMkLst>
          <pc:docMk/>
          <pc:sldMk cId="1180000077" sldId="264"/>
        </pc:sldMkLst>
        <pc:spChg chg="mod">
          <ac:chgData name="Kim Nguyen" userId="S::thienkim.nguyen@ucalgary.ca::efe2196e-eca4-46a4-b27b-ca429155d1fd" providerId="AD" clId="Web-{83BC7514-A8EE-5C91-75B5-7E4433DA13A9}" dt="2020-11-07T01:07:33.255" v="1894" actId="20577"/>
          <ac:spMkLst>
            <pc:docMk/>
            <pc:sldMk cId="1180000077" sldId="264"/>
            <ac:spMk id="3" creationId="{DB221E5F-6234-42ED-BEE3-7966EDEAC53A}"/>
          </ac:spMkLst>
        </pc:spChg>
        <pc:spChg chg="ord">
          <ac:chgData name="Kim Nguyen" userId="S::thienkim.nguyen@ucalgary.ca::efe2196e-eca4-46a4-b27b-ca429155d1fd" providerId="AD" clId="Web-{83BC7514-A8EE-5C91-75B5-7E4433DA13A9}" dt="2020-11-07T01:03:03.786" v="1236"/>
          <ac:spMkLst>
            <pc:docMk/>
            <pc:sldMk cId="1180000077" sldId="264"/>
            <ac:spMk id="5" creationId="{8FCED4F0-A91D-4057-B7EF-B516D84FD357}"/>
          </ac:spMkLst>
        </pc:spChg>
      </pc:sldChg>
    </pc:docChg>
  </pc:docChgLst>
  <pc:docChgLst>
    <pc:chgData clId="Web-{411F0C9C-B12E-4D8C-94FD-ACA103699A93}"/>
    <pc:docChg chg="modSld">
      <pc:chgData name="" userId="" providerId="" clId="Web-{411F0C9C-B12E-4D8C-94FD-ACA103699A93}" dt="2020-11-06T23:48:07.686" v="1" actId="1076"/>
      <pc:docMkLst>
        <pc:docMk/>
      </pc:docMkLst>
      <pc:sldChg chg="modSp">
        <pc:chgData name="" userId="" providerId="" clId="Web-{411F0C9C-B12E-4D8C-94FD-ACA103699A93}" dt="2020-11-06T23:48:07.686" v="1" actId="1076"/>
        <pc:sldMkLst>
          <pc:docMk/>
          <pc:sldMk cId="3845301790" sldId="259"/>
        </pc:sldMkLst>
        <pc:spChg chg="mod">
          <ac:chgData name="" userId="" providerId="" clId="Web-{411F0C9C-B12E-4D8C-94FD-ACA103699A93}" dt="2020-11-06T23:48:07.686" v="1" actId="1076"/>
          <ac:spMkLst>
            <pc:docMk/>
            <pc:sldMk cId="3845301790" sldId="259"/>
            <ac:spMk id="14" creationId="{ED7606B4-CCEF-454A-AB74-90E774388E33}"/>
          </ac:spMkLst>
        </pc:spChg>
      </pc:sldChg>
    </pc:docChg>
  </pc:docChgLst>
  <pc:docChgLst>
    <pc:chgData name="Kim Nguyen" userId="S::thienkim.nguyen@ucalgary.ca::efe2196e-eca4-46a4-b27b-ca429155d1fd" providerId="AD" clId="Web-{B2EA329E-0531-4BEF-8136-BE63C91101B4}"/>
    <pc:docChg chg="modSld">
      <pc:chgData name="Kim Nguyen" userId="S::thienkim.nguyen@ucalgary.ca::efe2196e-eca4-46a4-b27b-ca429155d1fd" providerId="AD" clId="Web-{B2EA329E-0531-4BEF-8136-BE63C91101B4}" dt="2020-11-07T06:35:45.740" v="30"/>
      <pc:docMkLst>
        <pc:docMk/>
      </pc:docMkLst>
      <pc:sldChg chg="addSp delSp modSp modNotes">
        <pc:chgData name="Kim Nguyen" userId="S::thienkim.nguyen@ucalgary.ca::efe2196e-eca4-46a4-b27b-ca429155d1fd" providerId="AD" clId="Web-{B2EA329E-0531-4BEF-8136-BE63C91101B4}" dt="2020-11-07T06:28:09.910" v="22"/>
        <pc:sldMkLst>
          <pc:docMk/>
          <pc:sldMk cId="3845301790" sldId="259"/>
        </pc:sldMkLst>
        <pc:spChg chg="add del mod">
          <ac:chgData name="Kim Nguyen" userId="S::thienkim.nguyen@ucalgary.ca::efe2196e-eca4-46a4-b27b-ca429155d1fd" providerId="AD" clId="Web-{B2EA329E-0531-4BEF-8136-BE63C91101B4}" dt="2020-11-07T06:27:24.910" v="16"/>
          <ac:spMkLst>
            <pc:docMk/>
            <pc:sldMk cId="3845301790" sldId="259"/>
            <ac:spMk id="9" creationId="{91244C1F-16D6-44B9-AED9-70278986C7EB}"/>
          </ac:spMkLst>
        </pc:spChg>
      </pc:sldChg>
      <pc:sldChg chg="modSp modNotes">
        <pc:chgData name="Kim Nguyen" userId="S::thienkim.nguyen@ucalgary.ca::efe2196e-eca4-46a4-b27b-ca429155d1fd" providerId="AD" clId="Web-{B2EA329E-0531-4BEF-8136-BE63C91101B4}" dt="2020-11-07T06:35:45.740" v="30"/>
        <pc:sldMkLst>
          <pc:docMk/>
          <pc:sldMk cId="2400068654" sldId="260"/>
        </pc:sldMkLst>
        <pc:picChg chg="mod">
          <ac:chgData name="Kim Nguyen" userId="S::thienkim.nguyen@ucalgary.ca::efe2196e-eca4-46a4-b27b-ca429155d1fd" providerId="AD" clId="Web-{B2EA329E-0531-4BEF-8136-BE63C91101B4}" dt="2020-11-07T06:11:07.062" v="7" actId="14100"/>
          <ac:picMkLst>
            <pc:docMk/>
            <pc:sldMk cId="2400068654" sldId="260"/>
            <ac:picMk id="4" creationId="{697283A0-E903-499D-A994-5422CB79F3B5}"/>
          </ac:picMkLst>
        </pc:picChg>
        <pc:picChg chg="mod">
          <ac:chgData name="Kim Nguyen" userId="S::thienkim.nguyen@ucalgary.ca::efe2196e-eca4-46a4-b27b-ca429155d1fd" providerId="AD" clId="Web-{B2EA329E-0531-4BEF-8136-BE63C91101B4}" dt="2020-11-07T06:27:25.660" v="17" actId="1076"/>
          <ac:picMkLst>
            <pc:docMk/>
            <pc:sldMk cId="2400068654" sldId="260"/>
            <ac:picMk id="8" creationId="{4EE19E9D-6778-4949-8D9F-A8CE636DFCA8}"/>
          </ac:picMkLst>
        </pc:picChg>
        <pc:picChg chg="mod">
          <ac:chgData name="Kim Nguyen" userId="S::thienkim.nguyen@ucalgary.ca::efe2196e-eca4-46a4-b27b-ca429155d1fd" providerId="AD" clId="Web-{B2EA329E-0531-4BEF-8136-BE63C91101B4}" dt="2020-11-07T06:11:10.968" v="9" actId="14100"/>
          <ac:picMkLst>
            <pc:docMk/>
            <pc:sldMk cId="2400068654" sldId="260"/>
            <ac:picMk id="10" creationId="{6E471B46-216E-46B6-8B09-12AAC7701350}"/>
          </ac:picMkLst>
        </pc:picChg>
      </pc:sldChg>
      <pc:sldChg chg="addSp delSp modSp modNotes">
        <pc:chgData name="Kim Nguyen" userId="S::thienkim.nguyen@ucalgary.ca::efe2196e-eca4-46a4-b27b-ca429155d1fd" providerId="AD" clId="Web-{B2EA329E-0531-4BEF-8136-BE63C91101B4}" dt="2020-11-07T06:34:14.974" v="25"/>
        <pc:sldMkLst>
          <pc:docMk/>
          <pc:sldMk cId="1757955579" sldId="268"/>
        </pc:sldMkLst>
        <pc:picChg chg="del">
          <ac:chgData name="Kim Nguyen" userId="S::thienkim.nguyen@ucalgary.ca::efe2196e-eca4-46a4-b27b-ca429155d1fd" providerId="AD" clId="Web-{B2EA329E-0531-4BEF-8136-BE63C91101B4}" dt="2020-11-07T06:01:05.919" v="0"/>
          <ac:picMkLst>
            <pc:docMk/>
            <pc:sldMk cId="1757955579" sldId="268"/>
            <ac:picMk id="8" creationId="{FADD3084-B522-456F-94DE-01FDA0CD0228}"/>
          </ac:picMkLst>
        </pc:picChg>
        <pc:picChg chg="add del mod">
          <ac:chgData name="Kim Nguyen" userId="S::thienkim.nguyen@ucalgary.ca::efe2196e-eca4-46a4-b27b-ca429155d1fd" providerId="AD" clId="Web-{B2EA329E-0531-4BEF-8136-BE63C91101B4}" dt="2020-11-07T06:01:57.935" v="5"/>
          <ac:picMkLst>
            <pc:docMk/>
            <pc:sldMk cId="1757955579" sldId="268"/>
            <ac:picMk id="9" creationId="{803DCA73-584D-4CE5-B8E0-5F848201707F}"/>
          </ac:picMkLst>
        </pc:picChg>
      </pc:sldChg>
      <pc:sldChg chg="modNotes">
        <pc:chgData name="Kim Nguyen" userId="S::thienkim.nguyen@ucalgary.ca::efe2196e-eca4-46a4-b27b-ca429155d1fd" providerId="AD" clId="Web-{B2EA329E-0531-4BEF-8136-BE63C91101B4}" dt="2020-11-07T06:35:23.974" v="27"/>
        <pc:sldMkLst>
          <pc:docMk/>
          <pc:sldMk cId="470836057" sldId="269"/>
        </pc:sldMkLst>
      </pc:sldChg>
      <pc:sldChg chg="modNotes">
        <pc:chgData name="Kim Nguyen" userId="S::thienkim.nguyen@ucalgary.ca::efe2196e-eca4-46a4-b27b-ca429155d1fd" providerId="AD" clId="Web-{B2EA329E-0531-4BEF-8136-BE63C91101B4}" dt="2020-11-07T06:31:27.849" v="23"/>
        <pc:sldMkLst>
          <pc:docMk/>
          <pc:sldMk cId="4231914535" sldId="270"/>
        </pc:sldMkLst>
      </pc:sldChg>
    </pc:docChg>
  </pc:docChgLst>
  <pc:docChgLst>
    <pc:chgData name="Kim Nguyen" userId="S::thienkim.nguyen@ucalgary.ca::efe2196e-eca4-46a4-b27b-ca429155d1fd" providerId="AD" clId="Web-{362CCEA0-28B1-444A-B60E-7F102714A38E}"/>
    <pc:docChg chg="modSld">
      <pc:chgData name="Kim Nguyen" userId="S::thienkim.nguyen@ucalgary.ca::efe2196e-eca4-46a4-b27b-ca429155d1fd" providerId="AD" clId="Web-{362CCEA0-28B1-444A-B60E-7F102714A38E}" dt="2020-11-07T00:23:08.832" v="6"/>
      <pc:docMkLst>
        <pc:docMk/>
      </pc:docMkLst>
      <pc:sldChg chg="addSp delSp modSp">
        <pc:chgData name="Kim Nguyen" userId="S::thienkim.nguyen@ucalgary.ca::efe2196e-eca4-46a4-b27b-ca429155d1fd" providerId="AD" clId="Web-{362CCEA0-28B1-444A-B60E-7F102714A38E}" dt="2020-11-07T00:23:08.832" v="6"/>
        <pc:sldMkLst>
          <pc:docMk/>
          <pc:sldMk cId="1757955579" sldId="268"/>
        </pc:sldMkLst>
        <pc:spChg chg="add del mod">
          <ac:chgData name="Kim Nguyen" userId="S::thienkim.nguyen@ucalgary.ca::efe2196e-eca4-46a4-b27b-ca429155d1fd" providerId="AD" clId="Web-{362CCEA0-28B1-444A-B60E-7F102714A38E}" dt="2020-11-07T00:22:38.176" v="3"/>
          <ac:spMkLst>
            <pc:docMk/>
            <pc:sldMk cId="1757955579" sldId="268"/>
            <ac:spMk id="8" creationId="{33D54D91-2F43-4739-A023-6CBE03471B26}"/>
          </ac:spMkLst>
        </pc:spChg>
        <pc:picChg chg="add del mod">
          <ac:chgData name="Kim Nguyen" userId="S::thienkim.nguyen@ucalgary.ca::efe2196e-eca4-46a4-b27b-ca429155d1fd" providerId="AD" clId="Web-{362CCEA0-28B1-444A-B60E-7F102714A38E}" dt="2020-11-07T00:23:08.832" v="6"/>
          <ac:picMkLst>
            <pc:docMk/>
            <pc:sldMk cId="1757955579" sldId="268"/>
            <ac:picMk id="9" creationId="{97E8607A-849F-4A95-A330-B9F6A663B4D9}"/>
          </ac:picMkLst>
        </pc:picChg>
      </pc:sldChg>
    </pc:docChg>
  </pc:docChgLst>
  <pc:docChgLst>
    <pc:chgData name="Kim Nguyen" userId="S::thienkim.nguyen@ucalgary.ca::efe2196e-eca4-46a4-b27b-ca429155d1fd" providerId="AD" clId="Web-{BD50E6B8-39CE-4A95-8052-86A064850628}"/>
    <pc:docChg chg="modSld">
      <pc:chgData name="Kim Nguyen" userId="S::thienkim.nguyen@ucalgary.ca::efe2196e-eca4-46a4-b27b-ca429155d1fd" providerId="AD" clId="Web-{BD50E6B8-39CE-4A95-8052-86A064850628}" dt="2020-11-06T23:38:58.902" v="5" actId="1076"/>
      <pc:docMkLst>
        <pc:docMk/>
      </pc:docMkLst>
      <pc:sldChg chg="addSp modSp">
        <pc:chgData name="Kim Nguyen" userId="S::thienkim.nguyen@ucalgary.ca::efe2196e-eca4-46a4-b27b-ca429155d1fd" providerId="AD" clId="Web-{BD50E6B8-39CE-4A95-8052-86A064850628}" dt="2020-11-06T23:38:58.902" v="5" actId="1076"/>
        <pc:sldMkLst>
          <pc:docMk/>
          <pc:sldMk cId="3845301790" sldId="259"/>
        </pc:sldMkLst>
        <pc:picChg chg="add mod">
          <ac:chgData name="Kim Nguyen" userId="S::thienkim.nguyen@ucalgary.ca::efe2196e-eca4-46a4-b27b-ca429155d1fd" providerId="AD" clId="Web-{BD50E6B8-39CE-4A95-8052-86A064850628}" dt="2020-11-06T23:38:58.902" v="5" actId="1076"/>
          <ac:picMkLst>
            <pc:docMk/>
            <pc:sldMk cId="3845301790" sldId="259"/>
            <ac:picMk id="3" creationId="{E7D74D31-2ADF-4B8E-AFCA-3E9F581687FF}"/>
          </ac:picMkLst>
        </pc:picChg>
      </pc:sldChg>
    </pc:docChg>
  </pc:docChgLst>
  <pc:docChgLst>
    <pc:chgData name="Kim Nguyen" userId="S::thienkim.nguyen@ucalgary.ca::efe2196e-eca4-46a4-b27b-ca429155d1fd" providerId="AD" clId="Web-{E2B8950C-E43E-401C-B96F-7C0AD66E9684}"/>
    <pc:docChg chg="modSld">
      <pc:chgData name="Kim Nguyen" userId="S::thienkim.nguyen@ucalgary.ca::efe2196e-eca4-46a4-b27b-ca429155d1fd" providerId="AD" clId="Web-{E2B8950C-E43E-401C-B96F-7C0AD66E9684}" dt="2020-11-07T00:11:57.387" v="205"/>
      <pc:docMkLst>
        <pc:docMk/>
      </pc:docMkLst>
      <pc:sldChg chg="modSp modNotes">
        <pc:chgData name="Kim Nguyen" userId="S::thienkim.nguyen@ucalgary.ca::efe2196e-eca4-46a4-b27b-ca429155d1fd" providerId="AD" clId="Web-{E2B8950C-E43E-401C-B96F-7C0AD66E9684}" dt="2020-11-07T00:11:57.387" v="205"/>
        <pc:sldMkLst>
          <pc:docMk/>
          <pc:sldMk cId="1757955579" sldId="268"/>
        </pc:sldMkLst>
        <pc:spChg chg="mod">
          <ac:chgData name="Kim Nguyen" userId="S::thienkim.nguyen@ucalgary.ca::efe2196e-eca4-46a4-b27b-ca429155d1fd" providerId="AD" clId="Web-{E2B8950C-E43E-401C-B96F-7C0AD66E9684}" dt="2020-11-07T00:08:23.465" v="0" actId="20577"/>
          <ac:spMkLst>
            <pc:docMk/>
            <pc:sldMk cId="1757955579" sldId="268"/>
            <ac:spMk id="4" creationId="{DB52D5D8-A715-414C-A301-6D6C9DB513FD}"/>
          </ac:spMkLst>
        </pc:spChg>
      </pc:sldChg>
      <pc:sldChg chg="modSp">
        <pc:chgData name="Kim Nguyen" userId="S::thienkim.nguyen@ucalgary.ca::efe2196e-eca4-46a4-b27b-ca429155d1fd" providerId="AD" clId="Web-{E2B8950C-E43E-401C-B96F-7C0AD66E9684}" dt="2020-11-07T00:09:27.449" v="10" actId="14100"/>
        <pc:sldMkLst>
          <pc:docMk/>
          <pc:sldMk cId="470836057" sldId="269"/>
        </pc:sldMkLst>
        <pc:spChg chg="mod">
          <ac:chgData name="Kim Nguyen" userId="S::thienkim.nguyen@ucalgary.ca::efe2196e-eca4-46a4-b27b-ca429155d1fd" providerId="AD" clId="Web-{E2B8950C-E43E-401C-B96F-7C0AD66E9684}" dt="2020-11-07T00:08:29.372" v="3" actId="20577"/>
          <ac:spMkLst>
            <pc:docMk/>
            <pc:sldMk cId="470836057" sldId="269"/>
            <ac:spMk id="4" creationId="{DB52D5D8-A715-414C-A301-6D6C9DB513FD}"/>
          </ac:spMkLst>
        </pc:spChg>
        <pc:picChg chg="ord">
          <ac:chgData name="Kim Nguyen" userId="S::thienkim.nguyen@ucalgary.ca::efe2196e-eca4-46a4-b27b-ca429155d1fd" providerId="AD" clId="Web-{E2B8950C-E43E-401C-B96F-7C0AD66E9684}" dt="2020-11-07T00:09:07.809" v="6"/>
          <ac:picMkLst>
            <pc:docMk/>
            <pc:sldMk cId="470836057" sldId="269"/>
            <ac:picMk id="3" creationId="{7D7AFA9E-5C2C-49B2-BAC0-14E9DBC07280}"/>
          </ac:picMkLst>
        </pc:picChg>
        <pc:picChg chg="mod">
          <ac:chgData name="Kim Nguyen" userId="S::thienkim.nguyen@ucalgary.ca::efe2196e-eca4-46a4-b27b-ca429155d1fd" providerId="AD" clId="Web-{E2B8950C-E43E-401C-B96F-7C0AD66E9684}" dt="2020-11-07T00:09:27.449" v="10" actId="14100"/>
          <ac:picMkLst>
            <pc:docMk/>
            <pc:sldMk cId="470836057" sldId="269"/>
            <ac:picMk id="5" creationId="{18AE98E0-BEF4-4C73-A3E9-95EE6CB5F6E3}"/>
          </ac:picMkLst>
        </pc:picChg>
      </pc:sldChg>
    </pc:docChg>
  </pc:docChgLst>
  <pc:docChgLst>
    <pc:chgData name="Siobhan O'Dell" userId="1e66b071-445e-4e66-8e8e-d36c234877eb" providerId="ADAL" clId="{52293822-CF04-4131-9F07-17F2DC512B51}"/>
    <pc:docChg chg="undo redo custSel addSld delSld modSld sldOrd">
      <pc:chgData name="Siobhan O'Dell" userId="1e66b071-445e-4e66-8e8e-d36c234877eb" providerId="ADAL" clId="{52293822-CF04-4131-9F07-17F2DC512B51}" dt="2020-11-07T06:39:54.472" v="2682" actId="20577"/>
      <pc:docMkLst>
        <pc:docMk/>
      </pc:docMkLst>
      <pc:sldChg chg="addSp delSp modSp mod modNotesTx">
        <pc:chgData name="Siobhan O'Dell" userId="1e66b071-445e-4e66-8e8e-d36c234877eb" providerId="ADAL" clId="{52293822-CF04-4131-9F07-17F2DC512B51}" dt="2020-11-05T03:44:49.207" v="801" actId="1076"/>
        <pc:sldMkLst>
          <pc:docMk/>
          <pc:sldMk cId="109857222" sldId="256"/>
        </pc:sldMkLst>
        <pc:spChg chg="mod">
          <ac:chgData name="Siobhan O'Dell" userId="1e66b071-445e-4e66-8e8e-d36c234877eb" providerId="ADAL" clId="{52293822-CF04-4131-9F07-17F2DC512B51}" dt="2020-11-05T03:09:57.243" v="240" actId="207"/>
          <ac:spMkLst>
            <pc:docMk/>
            <pc:sldMk cId="109857222" sldId="256"/>
            <ac:spMk id="2" creationId="{00000000-0000-0000-0000-000000000000}"/>
          </ac:spMkLst>
        </pc:spChg>
        <pc:spChg chg="mod">
          <ac:chgData name="Siobhan O'Dell" userId="1e66b071-445e-4e66-8e8e-d36c234877eb" providerId="ADAL" clId="{52293822-CF04-4131-9F07-17F2DC512B51}" dt="2020-11-05T03:39:48.256" v="676" actId="27636"/>
          <ac:spMkLst>
            <pc:docMk/>
            <pc:sldMk cId="109857222" sldId="256"/>
            <ac:spMk id="3" creationId="{00000000-0000-0000-0000-000000000000}"/>
          </ac:spMkLst>
        </pc:spChg>
        <pc:spChg chg="add mod ord">
          <ac:chgData name="Siobhan O'Dell" userId="1e66b071-445e-4e66-8e8e-d36c234877eb" providerId="ADAL" clId="{52293822-CF04-4131-9F07-17F2DC512B51}" dt="2020-11-05T02:53:42.122" v="30" actId="171"/>
          <ac:spMkLst>
            <pc:docMk/>
            <pc:sldMk cId="109857222" sldId="256"/>
            <ac:spMk id="5" creationId="{F24A8E62-7CB5-400B-8EBC-8B7BA6FB84E1}"/>
          </ac:spMkLst>
        </pc:spChg>
        <pc:spChg chg="add mod ord">
          <ac:chgData name="Siobhan O'Dell" userId="1e66b071-445e-4e66-8e8e-d36c234877eb" providerId="ADAL" clId="{52293822-CF04-4131-9F07-17F2DC512B51}" dt="2020-11-05T02:59:40.691" v="68" actId="14100"/>
          <ac:spMkLst>
            <pc:docMk/>
            <pc:sldMk cId="109857222" sldId="256"/>
            <ac:spMk id="6" creationId="{F1E49482-2BCD-480D-A907-24118FA1EF9F}"/>
          </ac:spMkLst>
        </pc:spChg>
        <pc:spChg chg="add del mod ord">
          <ac:chgData name="Siobhan O'Dell" userId="1e66b071-445e-4e66-8e8e-d36c234877eb" providerId="ADAL" clId="{52293822-CF04-4131-9F07-17F2DC512B51}" dt="2020-11-05T03:08:27.671" v="218" actId="478"/>
          <ac:spMkLst>
            <pc:docMk/>
            <pc:sldMk cId="109857222" sldId="256"/>
            <ac:spMk id="8" creationId="{D9A48650-022B-4B95-AE6A-DC42892FA0B9}"/>
          </ac:spMkLst>
        </pc:spChg>
        <pc:spChg chg="add mod ord">
          <ac:chgData name="Siobhan O'Dell" userId="1e66b071-445e-4e66-8e8e-d36c234877eb" providerId="ADAL" clId="{52293822-CF04-4131-9F07-17F2DC512B51}" dt="2020-11-05T03:39:46.296" v="674" actId="14100"/>
          <ac:spMkLst>
            <pc:docMk/>
            <pc:sldMk cId="109857222" sldId="256"/>
            <ac:spMk id="10" creationId="{519E919C-4754-45F3-B26A-356E3C41399F}"/>
          </ac:spMkLst>
        </pc:spChg>
        <pc:spChg chg="add del mod">
          <ac:chgData name="Siobhan O'Dell" userId="1e66b071-445e-4e66-8e8e-d36c234877eb" providerId="ADAL" clId="{52293822-CF04-4131-9F07-17F2DC512B51}" dt="2020-11-05T03:05:45.254" v="173" actId="478"/>
          <ac:spMkLst>
            <pc:docMk/>
            <pc:sldMk cId="109857222" sldId="256"/>
            <ac:spMk id="12" creationId="{C7BEBAE6-5D2E-40F0-B040-7837BE2B1CF2}"/>
          </ac:spMkLst>
        </pc:spChg>
        <pc:spChg chg="add del mod ord">
          <ac:chgData name="Siobhan O'Dell" userId="1e66b071-445e-4e66-8e8e-d36c234877eb" providerId="ADAL" clId="{52293822-CF04-4131-9F07-17F2DC512B51}" dt="2020-11-05T03:08:26.262" v="217" actId="478"/>
          <ac:spMkLst>
            <pc:docMk/>
            <pc:sldMk cId="109857222" sldId="256"/>
            <ac:spMk id="14" creationId="{38AFD918-830B-4DD5-AF29-116C73B4F247}"/>
          </ac:spMkLst>
        </pc:spChg>
        <pc:spChg chg="add mod">
          <ac:chgData name="Siobhan O'Dell" userId="1e66b071-445e-4e66-8e8e-d36c234877eb" providerId="ADAL" clId="{52293822-CF04-4131-9F07-17F2DC512B51}" dt="2020-11-05T03:39:43.780" v="673" actId="14100"/>
          <ac:spMkLst>
            <pc:docMk/>
            <pc:sldMk cId="109857222" sldId="256"/>
            <ac:spMk id="16" creationId="{D303CDF4-D056-4EDC-9462-B9B927D66628}"/>
          </ac:spMkLst>
        </pc:spChg>
        <pc:picChg chg="add mod">
          <ac:chgData name="Siobhan O'Dell" userId="1e66b071-445e-4e66-8e8e-d36c234877eb" providerId="ADAL" clId="{52293822-CF04-4131-9F07-17F2DC512B51}" dt="2020-11-05T03:44:49.207" v="801" actId="1076"/>
          <ac:picMkLst>
            <pc:docMk/>
            <pc:sldMk cId="109857222" sldId="256"/>
            <ac:picMk id="4" creationId="{766CBB9E-DF82-49B7-BD57-EED38972A4B2}"/>
          </ac:picMkLst>
        </pc:picChg>
      </pc:sldChg>
      <pc:sldChg chg="addSp delSp modSp mod modNotesTx">
        <pc:chgData name="Siobhan O'Dell" userId="1e66b071-445e-4e66-8e8e-d36c234877eb" providerId="ADAL" clId="{52293822-CF04-4131-9F07-17F2DC512B51}" dt="2020-11-07T06:39:54.472" v="2682" actId="20577"/>
        <pc:sldMkLst>
          <pc:docMk/>
          <pc:sldMk cId="2534349187" sldId="257"/>
        </pc:sldMkLst>
        <pc:spChg chg="mod">
          <ac:chgData name="Siobhan O'Dell" userId="1e66b071-445e-4e66-8e8e-d36c234877eb" providerId="ADAL" clId="{52293822-CF04-4131-9F07-17F2DC512B51}" dt="2020-11-05T04:17:41.307" v="1321" actId="1076"/>
          <ac:spMkLst>
            <pc:docMk/>
            <pc:sldMk cId="2534349187" sldId="257"/>
            <ac:spMk id="2" creationId="{03091572-5EB0-4966-B014-7EB9D0038E8B}"/>
          </ac:spMkLst>
        </pc:spChg>
        <pc:spChg chg="del mod">
          <ac:chgData name="Siobhan O'Dell" userId="1e66b071-445e-4e66-8e8e-d36c234877eb" providerId="ADAL" clId="{52293822-CF04-4131-9F07-17F2DC512B51}" dt="2020-11-05T03:42:26.977" v="765" actId="478"/>
          <ac:spMkLst>
            <pc:docMk/>
            <pc:sldMk cId="2534349187" sldId="257"/>
            <ac:spMk id="3" creationId="{7159688C-7727-4438-B71A-ED1EB7F95995}"/>
          </ac:spMkLst>
        </pc:spChg>
        <pc:spChg chg="add mod ord">
          <ac:chgData name="Siobhan O'Dell" userId="1e66b071-445e-4e66-8e8e-d36c234877eb" providerId="ADAL" clId="{52293822-CF04-4131-9F07-17F2DC512B51}" dt="2020-11-05T04:17:49.432" v="1323" actId="1076"/>
          <ac:spMkLst>
            <pc:docMk/>
            <pc:sldMk cId="2534349187" sldId="257"/>
            <ac:spMk id="5" creationId="{57B0009C-F2AB-412D-86BC-6C3BE5A2EA7F}"/>
          </ac:spMkLst>
        </pc:spChg>
        <pc:spChg chg="add mod ord">
          <ac:chgData name="Siobhan O'Dell" userId="1e66b071-445e-4e66-8e8e-d36c234877eb" providerId="ADAL" clId="{52293822-CF04-4131-9F07-17F2DC512B51}" dt="2020-11-05T03:46:28.249" v="841" actId="171"/>
          <ac:spMkLst>
            <pc:docMk/>
            <pc:sldMk cId="2534349187" sldId="257"/>
            <ac:spMk id="7" creationId="{A03651B6-2763-4790-935E-E1E4E708F721}"/>
          </ac:spMkLst>
        </pc:spChg>
        <pc:spChg chg="add mod">
          <ac:chgData name="Siobhan O'Dell" userId="1e66b071-445e-4e66-8e8e-d36c234877eb" providerId="ADAL" clId="{52293822-CF04-4131-9F07-17F2DC512B51}" dt="2020-11-05T04:17:56.592" v="1324" actId="1076"/>
          <ac:spMkLst>
            <pc:docMk/>
            <pc:sldMk cId="2534349187" sldId="257"/>
            <ac:spMk id="10" creationId="{BE077256-BA20-472E-AE17-9D62AFC8246F}"/>
          </ac:spMkLst>
        </pc:spChg>
        <pc:spChg chg="add mod">
          <ac:chgData name="Siobhan O'Dell" userId="1e66b071-445e-4e66-8e8e-d36c234877eb" providerId="ADAL" clId="{52293822-CF04-4131-9F07-17F2DC512B51}" dt="2020-11-05T03:43:01.263" v="775" actId="20577"/>
          <ac:spMkLst>
            <pc:docMk/>
            <pc:sldMk cId="2534349187" sldId="257"/>
            <ac:spMk id="12" creationId="{4B22A052-A52E-410E-B78B-C53FB68A3856}"/>
          </ac:spMkLst>
        </pc:spChg>
        <pc:spChg chg="add del mod">
          <ac:chgData name="Siobhan O'Dell" userId="1e66b071-445e-4e66-8e8e-d36c234877eb" providerId="ADAL" clId="{52293822-CF04-4131-9F07-17F2DC512B51}" dt="2020-11-05T03:42:29.189" v="766" actId="478"/>
          <ac:spMkLst>
            <pc:docMk/>
            <pc:sldMk cId="2534349187" sldId="257"/>
            <ac:spMk id="14" creationId="{497EEC3D-64B9-459F-AEF1-07EE30A38F37}"/>
          </ac:spMkLst>
        </pc:spChg>
        <pc:spChg chg="add mod">
          <ac:chgData name="Siobhan O'Dell" userId="1e66b071-445e-4e66-8e8e-d36c234877eb" providerId="ADAL" clId="{52293822-CF04-4131-9F07-17F2DC512B51}" dt="2020-11-05T04:18:07.391" v="1330" actId="20577"/>
          <ac:spMkLst>
            <pc:docMk/>
            <pc:sldMk cId="2534349187" sldId="257"/>
            <ac:spMk id="16" creationId="{917BF9C2-9482-4D9E-AC77-15C7E38BEB01}"/>
          </ac:spMkLst>
        </pc:spChg>
        <pc:picChg chg="add mod">
          <ac:chgData name="Siobhan O'Dell" userId="1e66b071-445e-4e66-8e8e-d36c234877eb" providerId="ADAL" clId="{52293822-CF04-4131-9F07-17F2DC512B51}" dt="2020-11-05T04:09:29.870" v="1041" actId="1076"/>
          <ac:picMkLst>
            <pc:docMk/>
            <pc:sldMk cId="2534349187" sldId="257"/>
            <ac:picMk id="9" creationId="{AE336E2C-E278-421D-99A9-2F1FCDBC47FD}"/>
          </ac:picMkLst>
        </pc:picChg>
        <pc:picChg chg="add mod modCrop">
          <ac:chgData name="Siobhan O'Dell" userId="1e66b071-445e-4e66-8e8e-d36c234877eb" providerId="ADAL" clId="{52293822-CF04-4131-9F07-17F2DC512B51}" dt="2020-11-05T04:12:38.021" v="1137" actId="1582"/>
          <ac:picMkLst>
            <pc:docMk/>
            <pc:sldMk cId="2534349187" sldId="257"/>
            <ac:picMk id="18" creationId="{C9AC7D79-015C-4563-9D3A-63F986143DC3}"/>
          </ac:picMkLst>
        </pc:picChg>
      </pc:sldChg>
      <pc:sldChg chg="addSp delSp modSp mod modNotesTx">
        <pc:chgData name="Siobhan O'Dell" userId="1e66b071-445e-4e66-8e8e-d36c234877eb" providerId="ADAL" clId="{52293822-CF04-4131-9F07-17F2DC512B51}" dt="2020-11-07T06:23:08.147" v="2672" actId="14100"/>
        <pc:sldMkLst>
          <pc:docMk/>
          <pc:sldMk cId="16404620" sldId="258"/>
        </pc:sldMkLst>
        <pc:spChg chg="del ord">
          <ac:chgData name="Siobhan O'Dell" userId="1e66b071-445e-4e66-8e8e-d36c234877eb" providerId="ADAL" clId="{52293822-CF04-4131-9F07-17F2DC512B51}" dt="2020-11-05T03:43:49.371" v="784" actId="478"/>
          <ac:spMkLst>
            <pc:docMk/>
            <pc:sldMk cId="16404620" sldId="258"/>
            <ac:spMk id="2" creationId="{E36E291C-132F-4E2F-B9C4-054B11CCC8F3}"/>
          </ac:spMkLst>
        </pc:spChg>
        <pc:spChg chg="del ord">
          <ac:chgData name="Siobhan O'Dell" userId="1e66b071-445e-4e66-8e8e-d36c234877eb" providerId="ADAL" clId="{52293822-CF04-4131-9F07-17F2DC512B51}" dt="2020-11-05T03:43:52.077" v="785" actId="478"/>
          <ac:spMkLst>
            <pc:docMk/>
            <pc:sldMk cId="16404620" sldId="258"/>
            <ac:spMk id="3" creationId="{FC11A2AA-7705-45B2-B1DD-6830E66C601C}"/>
          </ac:spMkLst>
        </pc:spChg>
        <pc:spChg chg="add ord">
          <ac:chgData name="Siobhan O'Dell" userId="1e66b071-445e-4e66-8e8e-d36c234877eb" providerId="ADAL" clId="{52293822-CF04-4131-9F07-17F2DC512B51}" dt="2020-11-05T03:11:06.649" v="249" actId="167"/>
          <ac:spMkLst>
            <pc:docMk/>
            <pc:sldMk cId="16404620" sldId="258"/>
            <ac:spMk id="5" creationId="{B13C0FD1-5436-4611-9DFA-582B80C0DEBA}"/>
          </ac:spMkLst>
        </pc:spChg>
        <pc:spChg chg="add mod">
          <ac:chgData name="Siobhan O'Dell" userId="1e66b071-445e-4e66-8e8e-d36c234877eb" providerId="ADAL" clId="{52293822-CF04-4131-9F07-17F2DC512B51}" dt="2020-11-07T06:23:02.090" v="2670" actId="14100"/>
          <ac:spMkLst>
            <pc:docMk/>
            <pc:sldMk cId="16404620" sldId="258"/>
            <ac:spMk id="7" creationId="{852112CA-F49B-4580-A25E-9FD119E7EE41}"/>
          </ac:spMkLst>
        </pc:spChg>
        <pc:spChg chg="add del mod">
          <ac:chgData name="Siobhan O'Dell" userId="1e66b071-445e-4e66-8e8e-d36c234877eb" providerId="ADAL" clId="{52293822-CF04-4131-9F07-17F2DC512B51}" dt="2020-11-05T03:43:54.415" v="786" actId="478"/>
          <ac:spMkLst>
            <pc:docMk/>
            <pc:sldMk cId="16404620" sldId="258"/>
            <ac:spMk id="9" creationId="{07B3888A-0ED9-46C7-ADD1-8656659E88C1}"/>
          </ac:spMkLst>
        </pc:spChg>
        <pc:spChg chg="add del mod">
          <ac:chgData name="Siobhan O'Dell" userId="1e66b071-445e-4e66-8e8e-d36c234877eb" providerId="ADAL" clId="{52293822-CF04-4131-9F07-17F2DC512B51}" dt="2020-11-05T03:43:56.512" v="787" actId="478"/>
          <ac:spMkLst>
            <pc:docMk/>
            <pc:sldMk cId="16404620" sldId="258"/>
            <ac:spMk id="11" creationId="{140A6A0C-9842-4666-A4D3-DF55682C3D3A}"/>
          </ac:spMkLst>
        </pc:spChg>
        <pc:spChg chg="add mod">
          <ac:chgData name="Siobhan O'Dell" userId="1e66b071-445e-4e66-8e8e-d36c234877eb" providerId="ADAL" clId="{52293822-CF04-4131-9F07-17F2DC512B51}" dt="2020-11-07T06:23:08.147" v="2672" actId="14100"/>
          <ac:spMkLst>
            <pc:docMk/>
            <pc:sldMk cId="16404620" sldId="258"/>
            <ac:spMk id="12" creationId="{B572E5DE-C029-4713-B4A6-7A9B1AA8172E}"/>
          </ac:spMkLst>
        </pc:spChg>
      </pc:sldChg>
      <pc:sldChg chg="addSp delSp modSp mod modNotesTx">
        <pc:chgData name="Siobhan O'Dell" userId="1e66b071-445e-4e66-8e8e-d36c234877eb" providerId="ADAL" clId="{52293822-CF04-4131-9F07-17F2DC512B51}" dt="2020-11-07T00:04:26.226" v="2137" actId="2085"/>
        <pc:sldMkLst>
          <pc:docMk/>
          <pc:sldMk cId="3845301790" sldId="259"/>
        </pc:sldMkLst>
        <pc:spChg chg="mod">
          <ac:chgData name="Siobhan O'Dell" userId="1e66b071-445e-4e66-8e8e-d36c234877eb" providerId="ADAL" clId="{52293822-CF04-4131-9F07-17F2DC512B51}" dt="2020-11-06T23:40:14.977" v="1514" actId="20577"/>
          <ac:spMkLst>
            <pc:docMk/>
            <pc:sldMk cId="3845301790" sldId="259"/>
            <ac:spMk id="2" creationId="{7E99F121-8F8C-46E2-B2CE-F49D18C940D4}"/>
          </ac:spMkLst>
        </pc:spChg>
        <pc:spChg chg="del">
          <ac:chgData name="Siobhan O'Dell" userId="1e66b071-445e-4e66-8e8e-d36c234877eb" providerId="ADAL" clId="{52293822-CF04-4131-9F07-17F2DC512B51}" dt="2020-11-05T03:13:33.088" v="336" actId="478"/>
          <ac:spMkLst>
            <pc:docMk/>
            <pc:sldMk cId="3845301790" sldId="259"/>
            <ac:spMk id="3" creationId="{F6F8AD77-5ACE-43EC-8D5C-77F5C5BF73AE}"/>
          </ac:spMkLst>
        </pc:spChg>
        <pc:spChg chg="add del mod">
          <ac:chgData name="Siobhan O'Dell" userId="1e66b071-445e-4e66-8e8e-d36c234877eb" providerId="ADAL" clId="{52293822-CF04-4131-9F07-17F2DC512B51}" dt="2020-11-06T23:37:47.072" v="1452" actId="478"/>
          <ac:spMkLst>
            <pc:docMk/>
            <pc:sldMk cId="3845301790" sldId="259"/>
            <ac:spMk id="3" creationId="{F84DD111-E473-4214-B310-A28B3336C5FF}"/>
          </ac:spMkLst>
        </pc:spChg>
        <pc:spChg chg="add mod">
          <ac:chgData name="Siobhan O'Dell" userId="1e66b071-445e-4e66-8e8e-d36c234877eb" providerId="ADAL" clId="{52293822-CF04-4131-9F07-17F2DC512B51}" dt="2020-11-06T23:57:15.834" v="1788" actId="1076"/>
          <ac:spMkLst>
            <pc:docMk/>
            <pc:sldMk cId="3845301790" sldId="259"/>
            <ac:spMk id="4" creationId="{DB8A4C05-19C5-4AD5-B055-57F7005DEA89}"/>
          </ac:spMkLst>
        </pc:spChg>
        <pc:spChg chg="add mod ord">
          <ac:chgData name="Siobhan O'Dell" userId="1e66b071-445e-4e66-8e8e-d36c234877eb" providerId="ADAL" clId="{52293822-CF04-4131-9F07-17F2DC512B51}" dt="2020-11-06T23:54:33.071" v="1729" actId="1076"/>
          <ac:spMkLst>
            <pc:docMk/>
            <pc:sldMk cId="3845301790" sldId="259"/>
            <ac:spMk id="5" creationId="{7D31B8E6-BD3F-4851-8D94-8FF50E764B8F}"/>
          </ac:spMkLst>
        </pc:spChg>
        <pc:spChg chg="add del mod">
          <ac:chgData name="Siobhan O'Dell" userId="1e66b071-445e-4e66-8e8e-d36c234877eb" providerId="ADAL" clId="{52293822-CF04-4131-9F07-17F2DC512B51}" dt="2020-11-06T23:36:49.813" v="1447" actId="478"/>
          <ac:spMkLst>
            <pc:docMk/>
            <pc:sldMk cId="3845301790" sldId="259"/>
            <ac:spMk id="8" creationId="{EC9A3E0C-7327-45FE-A07F-D92E68914F1B}"/>
          </ac:spMkLst>
        </pc:spChg>
        <pc:spChg chg="add del mod">
          <ac:chgData name="Siobhan O'Dell" userId="1e66b071-445e-4e66-8e8e-d36c234877eb" providerId="ADAL" clId="{52293822-CF04-4131-9F07-17F2DC512B51}" dt="2020-11-06T23:38:01.002" v="1455" actId="478"/>
          <ac:spMkLst>
            <pc:docMk/>
            <pc:sldMk cId="3845301790" sldId="259"/>
            <ac:spMk id="10" creationId="{ABF5E657-A06B-41C6-8956-EFCE4A6ECE19}"/>
          </ac:spMkLst>
        </pc:spChg>
        <pc:spChg chg="add del mod">
          <ac:chgData name="Siobhan O'Dell" userId="1e66b071-445e-4e66-8e8e-d36c234877eb" providerId="ADAL" clId="{52293822-CF04-4131-9F07-17F2DC512B51}" dt="2020-11-06T23:52:40.067" v="1708" actId="478"/>
          <ac:spMkLst>
            <pc:docMk/>
            <pc:sldMk cId="3845301790" sldId="259"/>
            <ac:spMk id="12" creationId="{719CD485-A21D-466C-BCDD-60B6A2C2BDE3}"/>
          </ac:spMkLst>
        </pc:spChg>
        <pc:spChg chg="add mod">
          <ac:chgData name="Siobhan O'Dell" userId="1e66b071-445e-4e66-8e8e-d36c234877eb" providerId="ADAL" clId="{52293822-CF04-4131-9F07-17F2DC512B51}" dt="2020-11-06T23:56:36.733" v="1776" actId="14100"/>
          <ac:spMkLst>
            <pc:docMk/>
            <pc:sldMk cId="3845301790" sldId="259"/>
            <ac:spMk id="14" creationId="{ED7606B4-CCEF-454A-AB74-90E774388E33}"/>
          </ac:spMkLst>
        </pc:spChg>
        <pc:spChg chg="add mod">
          <ac:chgData name="Siobhan O'Dell" userId="1e66b071-445e-4e66-8e8e-d36c234877eb" providerId="ADAL" clId="{52293822-CF04-4131-9F07-17F2DC512B51}" dt="2020-11-06T23:54:53.656" v="1735" actId="1076"/>
          <ac:spMkLst>
            <pc:docMk/>
            <pc:sldMk cId="3845301790" sldId="259"/>
            <ac:spMk id="16" creationId="{8163E94E-527B-4780-8EB6-C38EE1E7FFC0}"/>
          </ac:spMkLst>
        </pc:spChg>
        <pc:spChg chg="add mod">
          <ac:chgData name="Siobhan O'Dell" userId="1e66b071-445e-4e66-8e8e-d36c234877eb" providerId="ADAL" clId="{52293822-CF04-4131-9F07-17F2DC512B51}" dt="2020-11-06T23:54:56.376" v="1736" actId="1076"/>
          <ac:spMkLst>
            <pc:docMk/>
            <pc:sldMk cId="3845301790" sldId="259"/>
            <ac:spMk id="18" creationId="{63F55B5F-74E1-4745-A785-2F356905CE6B}"/>
          </ac:spMkLst>
        </pc:spChg>
        <pc:spChg chg="add mod">
          <ac:chgData name="Siobhan O'Dell" userId="1e66b071-445e-4e66-8e8e-d36c234877eb" providerId="ADAL" clId="{52293822-CF04-4131-9F07-17F2DC512B51}" dt="2020-11-07T00:04:14.325" v="2133" actId="2085"/>
          <ac:spMkLst>
            <pc:docMk/>
            <pc:sldMk cId="3845301790" sldId="259"/>
            <ac:spMk id="19" creationId="{7A4F84F0-AB54-4A2B-BF7B-BDAD0099D0D8}"/>
          </ac:spMkLst>
        </pc:spChg>
        <pc:spChg chg="add mod">
          <ac:chgData name="Siobhan O'Dell" userId="1e66b071-445e-4e66-8e8e-d36c234877eb" providerId="ADAL" clId="{52293822-CF04-4131-9F07-17F2DC512B51}" dt="2020-11-07T00:04:18.450" v="2134" actId="2085"/>
          <ac:spMkLst>
            <pc:docMk/>
            <pc:sldMk cId="3845301790" sldId="259"/>
            <ac:spMk id="21" creationId="{265C463A-A135-4969-A64B-0046E4DAD257}"/>
          </ac:spMkLst>
        </pc:spChg>
        <pc:spChg chg="add mod">
          <ac:chgData name="Siobhan O'Dell" userId="1e66b071-445e-4e66-8e8e-d36c234877eb" providerId="ADAL" clId="{52293822-CF04-4131-9F07-17F2DC512B51}" dt="2020-11-07T00:04:23.232" v="2136" actId="2085"/>
          <ac:spMkLst>
            <pc:docMk/>
            <pc:sldMk cId="3845301790" sldId="259"/>
            <ac:spMk id="23" creationId="{27FF34D7-FB4B-488B-9382-80CF5D27A338}"/>
          </ac:spMkLst>
        </pc:spChg>
        <pc:spChg chg="add del mod">
          <ac:chgData name="Siobhan O'Dell" userId="1e66b071-445e-4e66-8e8e-d36c234877eb" providerId="ADAL" clId="{52293822-CF04-4131-9F07-17F2DC512B51}" dt="2020-11-06T23:57:37.504" v="1793" actId="478"/>
          <ac:spMkLst>
            <pc:docMk/>
            <pc:sldMk cId="3845301790" sldId="259"/>
            <ac:spMk id="25" creationId="{E0178C6C-FD74-493D-BC11-3EAC135F771C}"/>
          </ac:spMkLst>
        </pc:spChg>
        <pc:spChg chg="add mod">
          <ac:chgData name="Siobhan O'Dell" userId="1e66b071-445e-4e66-8e8e-d36c234877eb" providerId="ADAL" clId="{52293822-CF04-4131-9F07-17F2DC512B51}" dt="2020-11-07T00:04:26.226" v="2137" actId="2085"/>
          <ac:spMkLst>
            <pc:docMk/>
            <pc:sldMk cId="3845301790" sldId="259"/>
            <ac:spMk id="27" creationId="{0F289663-34D2-47CC-B880-CE4A8F771F26}"/>
          </ac:spMkLst>
        </pc:spChg>
        <pc:spChg chg="add mod">
          <ac:chgData name="Siobhan O'Dell" userId="1e66b071-445e-4e66-8e8e-d36c234877eb" providerId="ADAL" clId="{52293822-CF04-4131-9F07-17F2DC512B51}" dt="2020-11-06T23:56:32.699" v="1775" actId="1076"/>
          <ac:spMkLst>
            <pc:docMk/>
            <pc:sldMk cId="3845301790" sldId="259"/>
            <ac:spMk id="29" creationId="{A1D8CC74-F3BD-475E-ABD4-4F572C146555}"/>
          </ac:spMkLst>
        </pc:spChg>
        <pc:spChg chg="add mod">
          <ac:chgData name="Siobhan O'Dell" userId="1e66b071-445e-4e66-8e8e-d36c234877eb" providerId="ADAL" clId="{52293822-CF04-4131-9F07-17F2DC512B51}" dt="2020-11-06T23:56:47.933" v="1780" actId="20577"/>
          <ac:spMkLst>
            <pc:docMk/>
            <pc:sldMk cId="3845301790" sldId="259"/>
            <ac:spMk id="31" creationId="{E0BAA993-9C58-493E-B2DE-6A29C247EB4C}"/>
          </ac:spMkLst>
        </pc:spChg>
        <pc:spChg chg="add mod">
          <ac:chgData name="Siobhan O'Dell" userId="1e66b071-445e-4e66-8e8e-d36c234877eb" providerId="ADAL" clId="{52293822-CF04-4131-9F07-17F2DC512B51}" dt="2020-11-06T23:57:08.739" v="1785" actId="1076"/>
          <ac:spMkLst>
            <pc:docMk/>
            <pc:sldMk cId="3845301790" sldId="259"/>
            <ac:spMk id="33" creationId="{74BEBCF3-D667-4437-A805-80783B88087F}"/>
          </ac:spMkLst>
        </pc:spChg>
        <pc:spChg chg="add mod">
          <ac:chgData name="Siobhan O'Dell" userId="1e66b071-445e-4e66-8e8e-d36c234877eb" providerId="ADAL" clId="{52293822-CF04-4131-9F07-17F2DC512B51}" dt="2020-11-06T23:57:32.602" v="1792" actId="1076"/>
          <ac:spMkLst>
            <pc:docMk/>
            <pc:sldMk cId="3845301790" sldId="259"/>
            <ac:spMk id="35" creationId="{B5CE4E4B-840E-4AEB-AA17-9FA9E3B9DD2B}"/>
          </ac:spMkLst>
        </pc:spChg>
        <pc:picChg chg="mod">
          <ac:chgData name="Siobhan O'Dell" userId="1e66b071-445e-4e66-8e8e-d36c234877eb" providerId="ADAL" clId="{52293822-CF04-4131-9F07-17F2DC512B51}" dt="2020-11-06T23:57:00.765" v="1783" actId="1076"/>
          <ac:picMkLst>
            <pc:docMk/>
            <pc:sldMk cId="3845301790" sldId="259"/>
            <ac:picMk id="3" creationId="{E7D74D31-2ADF-4B8E-AFCA-3E9F581687FF}"/>
          </ac:picMkLst>
        </pc:picChg>
        <pc:picChg chg="mod">
          <ac:chgData name="Siobhan O'Dell" userId="1e66b071-445e-4e66-8e8e-d36c234877eb" providerId="ADAL" clId="{52293822-CF04-4131-9F07-17F2DC512B51}" dt="2020-11-06T23:57:23.197" v="1790" actId="1076"/>
          <ac:picMkLst>
            <pc:docMk/>
            <pc:sldMk cId="3845301790" sldId="259"/>
            <ac:picMk id="6" creationId="{18D8DC18-E5F4-4A65-AA9D-9A0F7F7AB6F4}"/>
          </ac:picMkLst>
        </pc:picChg>
        <pc:picChg chg="mod">
          <ac:chgData name="Siobhan O'Dell" userId="1e66b071-445e-4e66-8e8e-d36c234877eb" providerId="ADAL" clId="{52293822-CF04-4131-9F07-17F2DC512B51}" dt="2020-11-06T23:54:48.618" v="1734" actId="1076"/>
          <ac:picMkLst>
            <pc:docMk/>
            <pc:sldMk cId="3845301790" sldId="259"/>
            <ac:picMk id="7" creationId="{65855A44-0AE9-4B6A-809C-ECA7D26D889E}"/>
          </ac:picMkLst>
        </pc:picChg>
        <pc:picChg chg="mod">
          <ac:chgData name="Siobhan O'Dell" userId="1e66b071-445e-4e66-8e8e-d36c234877eb" providerId="ADAL" clId="{52293822-CF04-4131-9F07-17F2DC512B51}" dt="2020-11-06T23:56:07.164" v="1758" actId="1076"/>
          <ac:picMkLst>
            <pc:docMk/>
            <pc:sldMk cId="3845301790" sldId="259"/>
            <ac:picMk id="8" creationId="{894BC449-C15E-4536-8EFE-71AFD38BC04A}"/>
          </ac:picMkLst>
        </pc:picChg>
      </pc:sldChg>
      <pc:sldChg chg="addSp modSp mod">
        <pc:chgData name="Siobhan O'Dell" userId="1e66b071-445e-4e66-8e8e-d36c234877eb" providerId="ADAL" clId="{52293822-CF04-4131-9F07-17F2DC512B51}" dt="2020-11-07T02:05:15.818" v="2250" actId="2711"/>
        <pc:sldMkLst>
          <pc:docMk/>
          <pc:sldMk cId="2400068654" sldId="260"/>
        </pc:sldMkLst>
        <pc:spChg chg="mod">
          <ac:chgData name="Siobhan O'Dell" userId="1e66b071-445e-4e66-8e8e-d36c234877eb" providerId="ADAL" clId="{52293822-CF04-4131-9F07-17F2DC512B51}" dt="2020-11-07T02:04:44.551" v="2243" actId="207"/>
          <ac:spMkLst>
            <pc:docMk/>
            <pc:sldMk cId="2400068654" sldId="260"/>
            <ac:spMk id="2" creationId="{7A79E572-D985-4917-8819-A1928C77C197}"/>
          </ac:spMkLst>
        </pc:spChg>
        <pc:spChg chg="mod">
          <ac:chgData name="Siobhan O'Dell" userId="1e66b071-445e-4e66-8e8e-d36c234877eb" providerId="ADAL" clId="{52293822-CF04-4131-9F07-17F2DC512B51}" dt="2020-11-07T02:05:15.818" v="2250" actId="2711"/>
          <ac:spMkLst>
            <pc:docMk/>
            <pc:sldMk cId="2400068654" sldId="260"/>
            <ac:spMk id="3" creationId="{BF50E543-C953-455B-AAB3-009FEB6A9D7E}"/>
          </ac:spMkLst>
        </pc:spChg>
        <pc:spChg chg="add ord">
          <ac:chgData name="Siobhan O'Dell" userId="1e66b071-445e-4e66-8e8e-d36c234877eb" providerId="ADAL" clId="{52293822-CF04-4131-9F07-17F2DC512B51}" dt="2020-11-05T03:13:42.673" v="338" actId="167"/>
          <ac:spMkLst>
            <pc:docMk/>
            <pc:sldMk cId="2400068654" sldId="260"/>
            <ac:spMk id="5" creationId="{52622613-CB86-4E7A-94AA-6F632247851D}"/>
          </ac:spMkLst>
        </pc:spChg>
      </pc:sldChg>
      <pc:sldChg chg="addSp delSp modSp mod modNotesTx">
        <pc:chgData name="Siobhan O'Dell" userId="1e66b071-445e-4e66-8e8e-d36c234877eb" providerId="ADAL" clId="{52293822-CF04-4131-9F07-17F2DC512B51}" dt="2020-11-07T06:21:59.277" v="2657" actId="14100"/>
        <pc:sldMkLst>
          <pc:docMk/>
          <pc:sldMk cId="1515583189" sldId="261"/>
        </pc:sldMkLst>
        <pc:spChg chg="mod">
          <ac:chgData name="Siobhan O'Dell" userId="1e66b071-445e-4e66-8e8e-d36c234877eb" providerId="ADAL" clId="{52293822-CF04-4131-9F07-17F2DC512B51}" dt="2020-11-07T02:07:30.471" v="2281" actId="20577"/>
          <ac:spMkLst>
            <pc:docMk/>
            <pc:sldMk cId="1515583189" sldId="261"/>
            <ac:spMk id="2" creationId="{9E9EC397-498E-45E8-80A8-329DFA783412}"/>
          </ac:spMkLst>
        </pc:spChg>
        <pc:spChg chg="add ord">
          <ac:chgData name="Siobhan O'Dell" userId="1e66b071-445e-4e66-8e8e-d36c234877eb" providerId="ADAL" clId="{52293822-CF04-4131-9F07-17F2DC512B51}" dt="2020-11-05T03:13:47.709" v="340" actId="167"/>
          <ac:spMkLst>
            <pc:docMk/>
            <pc:sldMk cId="1515583189" sldId="261"/>
            <ac:spMk id="5" creationId="{2F38FCB3-ED79-4B82-A894-D6E501930CB1}"/>
          </ac:spMkLst>
        </pc:spChg>
        <pc:spChg chg="add mod ord">
          <ac:chgData name="Siobhan O'Dell" userId="1e66b071-445e-4e66-8e8e-d36c234877eb" providerId="ADAL" clId="{52293822-CF04-4131-9F07-17F2DC512B51}" dt="2020-11-07T06:21:59.277" v="2657" actId="14100"/>
          <ac:spMkLst>
            <pc:docMk/>
            <pc:sldMk cId="1515583189" sldId="261"/>
            <ac:spMk id="11" creationId="{12E00042-BDDC-47BD-9BD6-93B24C92A7FE}"/>
          </ac:spMkLst>
        </pc:spChg>
        <pc:spChg chg="mod">
          <ac:chgData name="Siobhan O'Dell" userId="1e66b071-445e-4e66-8e8e-d36c234877eb" providerId="ADAL" clId="{52293822-CF04-4131-9F07-17F2DC512B51}" dt="2020-11-07T06:21:59.071" v="2656" actId="14100"/>
          <ac:spMkLst>
            <pc:docMk/>
            <pc:sldMk cId="1515583189" sldId="261"/>
            <ac:spMk id="12" creationId="{29B04CC7-C862-4A5C-BF1E-2AF2306188A7}"/>
          </ac:spMkLst>
        </pc:spChg>
        <pc:picChg chg="mod modCrop">
          <ac:chgData name="Siobhan O'Dell" userId="1e66b071-445e-4e66-8e8e-d36c234877eb" providerId="ADAL" clId="{52293822-CF04-4131-9F07-17F2DC512B51}" dt="2020-11-07T06:21:58.547" v="2653" actId="1076"/>
          <ac:picMkLst>
            <pc:docMk/>
            <pc:sldMk cId="1515583189" sldId="261"/>
            <ac:picMk id="4" creationId="{107B0DCF-8FC6-4A2C-8E1E-979DC3F7251C}"/>
          </ac:picMkLst>
        </pc:picChg>
        <pc:picChg chg="mod">
          <ac:chgData name="Siobhan O'Dell" userId="1e66b071-445e-4e66-8e8e-d36c234877eb" providerId="ADAL" clId="{52293822-CF04-4131-9F07-17F2DC512B51}" dt="2020-11-07T06:21:58.733" v="2654" actId="1076"/>
          <ac:picMkLst>
            <pc:docMk/>
            <pc:sldMk cId="1515583189" sldId="261"/>
            <ac:picMk id="6" creationId="{4C362DA8-EE4E-4B5C-B8CC-AD6DF64C7700}"/>
          </ac:picMkLst>
        </pc:picChg>
        <pc:picChg chg="del">
          <ac:chgData name="Siobhan O'Dell" userId="1e66b071-445e-4e66-8e8e-d36c234877eb" providerId="ADAL" clId="{52293822-CF04-4131-9F07-17F2DC512B51}" dt="2020-11-07T02:07:13.302" v="2275" actId="478"/>
          <ac:picMkLst>
            <pc:docMk/>
            <pc:sldMk cId="1515583189" sldId="261"/>
            <ac:picMk id="7" creationId="{A85F32EE-803D-4282-8AFE-B904D216F119}"/>
          </ac:picMkLst>
        </pc:picChg>
        <pc:picChg chg="mod ord">
          <ac:chgData name="Siobhan O'Dell" userId="1e66b071-445e-4e66-8e8e-d36c234877eb" providerId="ADAL" clId="{52293822-CF04-4131-9F07-17F2DC512B51}" dt="2020-11-07T05:00:32.761" v="2366" actId="1076"/>
          <ac:picMkLst>
            <pc:docMk/>
            <pc:sldMk cId="1515583189" sldId="261"/>
            <ac:picMk id="8" creationId="{989C8177-38B6-4CAC-B9B7-BE9FA5D0171F}"/>
          </ac:picMkLst>
        </pc:picChg>
        <pc:picChg chg="mod">
          <ac:chgData name="Siobhan O'Dell" userId="1e66b071-445e-4e66-8e8e-d36c234877eb" providerId="ADAL" clId="{52293822-CF04-4131-9F07-17F2DC512B51}" dt="2020-11-07T06:21:58.927" v="2655" actId="1076"/>
          <ac:picMkLst>
            <pc:docMk/>
            <pc:sldMk cId="1515583189" sldId="261"/>
            <ac:picMk id="9" creationId="{981C1045-5811-41B7-84A2-2B91B71EE579}"/>
          </ac:picMkLst>
        </pc:picChg>
        <pc:picChg chg="mod">
          <ac:chgData name="Siobhan O'Dell" userId="1e66b071-445e-4e66-8e8e-d36c234877eb" providerId="ADAL" clId="{52293822-CF04-4131-9F07-17F2DC512B51}" dt="2020-11-07T06:21:58.217" v="2652" actId="1076"/>
          <ac:picMkLst>
            <pc:docMk/>
            <pc:sldMk cId="1515583189" sldId="261"/>
            <ac:picMk id="10" creationId="{74E7337C-AF6B-4ED0-AF89-E593D4AB3AC3}"/>
          </ac:picMkLst>
        </pc:picChg>
      </pc:sldChg>
      <pc:sldChg chg="addSp delSp modSp mod">
        <pc:chgData name="Siobhan O'Dell" userId="1e66b071-445e-4e66-8e8e-d36c234877eb" providerId="ADAL" clId="{52293822-CF04-4131-9F07-17F2DC512B51}" dt="2020-11-07T00:33:05.848" v="2196" actId="1076"/>
        <pc:sldMkLst>
          <pc:docMk/>
          <pc:sldMk cId="1990766768" sldId="262"/>
        </pc:sldMkLst>
        <pc:spChg chg="del mod">
          <ac:chgData name="Siobhan O'Dell" userId="1e66b071-445e-4e66-8e8e-d36c234877eb" providerId="ADAL" clId="{52293822-CF04-4131-9F07-17F2DC512B51}" dt="2020-11-05T03:30:00.521" v="443" actId="478"/>
          <ac:spMkLst>
            <pc:docMk/>
            <pc:sldMk cId="1990766768" sldId="262"/>
            <ac:spMk id="2" creationId="{BA85278D-44C1-4467-B01A-61EAF62F50A9}"/>
          </ac:spMkLst>
        </pc:spChg>
        <pc:spChg chg="del">
          <ac:chgData name="Siobhan O'Dell" userId="1e66b071-445e-4e66-8e8e-d36c234877eb" providerId="ADAL" clId="{52293822-CF04-4131-9F07-17F2DC512B51}" dt="2020-11-05T03:27:53.590" v="405" actId="478"/>
          <ac:spMkLst>
            <pc:docMk/>
            <pc:sldMk cId="1990766768" sldId="262"/>
            <ac:spMk id="3" creationId="{8154C5CF-CC13-4FB0-A2AC-449918402C4C}"/>
          </ac:spMkLst>
        </pc:spChg>
        <pc:spChg chg="add mod ord">
          <ac:chgData name="Siobhan O'Dell" userId="1e66b071-445e-4e66-8e8e-d36c234877eb" providerId="ADAL" clId="{52293822-CF04-4131-9F07-17F2DC512B51}" dt="2020-11-05T03:28:10.236" v="413" actId="1076"/>
          <ac:spMkLst>
            <pc:docMk/>
            <pc:sldMk cId="1990766768" sldId="262"/>
            <ac:spMk id="5" creationId="{4BE190F2-3612-4E35-BDB3-0D660124031C}"/>
          </ac:spMkLst>
        </pc:spChg>
        <pc:spChg chg="add del mod">
          <ac:chgData name="Siobhan O'Dell" userId="1e66b071-445e-4e66-8e8e-d36c234877eb" providerId="ADAL" clId="{52293822-CF04-4131-9F07-17F2DC512B51}" dt="2020-11-05T03:30:03.175" v="444" actId="478"/>
          <ac:spMkLst>
            <pc:docMk/>
            <pc:sldMk cId="1990766768" sldId="262"/>
            <ac:spMk id="8" creationId="{0F3D608F-9E83-4270-98CF-E69EFF471D84}"/>
          </ac:spMkLst>
        </pc:spChg>
        <pc:picChg chg="add mod">
          <ac:chgData name="Siobhan O'Dell" userId="1e66b071-445e-4e66-8e8e-d36c234877eb" providerId="ADAL" clId="{52293822-CF04-4131-9F07-17F2DC512B51}" dt="2020-11-07T00:33:05.848" v="2196" actId="1076"/>
          <ac:picMkLst>
            <pc:docMk/>
            <pc:sldMk cId="1990766768" sldId="262"/>
            <ac:picMk id="4" creationId="{17F7C3DA-2D0D-4B2D-8268-60966F11A262}"/>
          </ac:picMkLst>
        </pc:picChg>
        <pc:picChg chg="add del mod">
          <ac:chgData name="Siobhan O'Dell" userId="1e66b071-445e-4e66-8e8e-d36c234877eb" providerId="ADAL" clId="{52293822-CF04-4131-9F07-17F2DC512B51}" dt="2020-11-07T00:32:59.205" v="2193" actId="478"/>
          <ac:picMkLst>
            <pc:docMk/>
            <pc:sldMk cId="1990766768" sldId="262"/>
            <ac:picMk id="6" creationId="{EF79286F-CBFE-4AE7-88F9-78B022E58CFE}"/>
          </ac:picMkLst>
        </pc:picChg>
      </pc:sldChg>
      <pc:sldChg chg="addSp modSp mod">
        <pc:chgData name="Siobhan O'Dell" userId="1e66b071-445e-4e66-8e8e-d36c234877eb" providerId="ADAL" clId="{52293822-CF04-4131-9F07-17F2DC512B51}" dt="2020-11-07T06:22:19.295" v="2663" actId="732"/>
        <pc:sldMkLst>
          <pc:docMk/>
          <pc:sldMk cId="3252722864" sldId="263"/>
        </pc:sldMkLst>
        <pc:spChg chg="mod">
          <ac:chgData name="Siobhan O'Dell" userId="1e66b071-445e-4e66-8e8e-d36c234877eb" providerId="ADAL" clId="{52293822-CF04-4131-9F07-17F2DC512B51}" dt="2020-11-07T06:18:09.474" v="2633" actId="20577"/>
          <ac:spMkLst>
            <pc:docMk/>
            <pc:sldMk cId="3252722864" sldId="263"/>
            <ac:spMk id="2" creationId="{9166CFE7-6549-4837-9E9A-38FECE3AC661}"/>
          </ac:spMkLst>
        </pc:spChg>
        <pc:spChg chg="mod">
          <ac:chgData name="Siobhan O'Dell" userId="1e66b071-445e-4e66-8e8e-d36c234877eb" providerId="ADAL" clId="{52293822-CF04-4131-9F07-17F2DC512B51}" dt="2020-11-07T05:11:00.726" v="2521" actId="12"/>
          <ac:spMkLst>
            <pc:docMk/>
            <pc:sldMk cId="3252722864" sldId="263"/>
            <ac:spMk id="3" creationId="{3308B12E-2215-4F46-814B-C526EA69CEDE}"/>
          </ac:spMkLst>
        </pc:spChg>
        <pc:spChg chg="add ord">
          <ac:chgData name="Siobhan O'Dell" userId="1e66b071-445e-4e66-8e8e-d36c234877eb" providerId="ADAL" clId="{52293822-CF04-4131-9F07-17F2DC512B51}" dt="2020-11-07T02:05:27.729" v="2251" actId="167"/>
          <ac:spMkLst>
            <pc:docMk/>
            <pc:sldMk cId="3252722864" sldId="263"/>
            <ac:spMk id="5" creationId="{6BC1D67A-7E7A-463E-ACBF-3B7A01545A41}"/>
          </ac:spMkLst>
        </pc:spChg>
        <pc:picChg chg="add mod modCrop">
          <ac:chgData name="Siobhan O'Dell" userId="1e66b071-445e-4e66-8e8e-d36c234877eb" providerId="ADAL" clId="{52293822-CF04-4131-9F07-17F2DC512B51}" dt="2020-11-07T06:22:19.295" v="2663" actId="732"/>
          <ac:picMkLst>
            <pc:docMk/>
            <pc:sldMk cId="3252722864" sldId="263"/>
            <ac:picMk id="4" creationId="{C1EC443B-B0A2-4EC4-BF5B-6912CC68E147}"/>
          </ac:picMkLst>
        </pc:picChg>
      </pc:sldChg>
      <pc:sldChg chg="addSp modSp mod">
        <pc:chgData name="Siobhan O'Dell" userId="1e66b071-445e-4e66-8e8e-d36c234877eb" providerId="ADAL" clId="{52293822-CF04-4131-9F07-17F2DC512B51}" dt="2020-11-07T05:11:05.252" v="2522" actId="12"/>
        <pc:sldMkLst>
          <pc:docMk/>
          <pc:sldMk cId="1180000077" sldId="264"/>
        </pc:sldMkLst>
        <pc:spChg chg="mod">
          <ac:chgData name="Siobhan O'Dell" userId="1e66b071-445e-4e66-8e8e-d36c234877eb" providerId="ADAL" clId="{52293822-CF04-4131-9F07-17F2DC512B51}" dt="2020-11-07T02:05:51.464" v="2258" actId="2711"/>
          <ac:spMkLst>
            <pc:docMk/>
            <pc:sldMk cId="1180000077" sldId="264"/>
            <ac:spMk id="2" creationId="{B11D022E-78BD-4F64-8F18-0A27D5829097}"/>
          </ac:spMkLst>
        </pc:spChg>
        <pc:spChg chg="mod">
          <ac:chgData name="Siobhan O'Dell" userId="1e66b071-445e-4e66-8e8e-d36c234877eb" providerId="ADAL" clId="{52293822-CF04-4131-9F07-17F2DC512B51}" dt="2020-11-07T05:11:05.252" v="2522" actId="12"/>
          <ac:spMkLst>
            <pc:docMk/>
            <pc:sldMk cId="1180000077" sldId="264"/>
            <ac:spMk id="3" creationId="{DB221E5F-6234-42ED-BEE3-7966EDEAC53A}"/>
          </ac:spMkLst>
        </pc:spChg>
        <pc:spChg chg="add ord">
          <ac:chgData name="Siobhan O'Dell" userId="1e66b071-445e-4e66-8e8e-d36c234877eb" providerId="ADAL" clId="{52293822-CF04-4131-9F07-17F2DC512B51}" dt="2020-11-07T02:05:45.794" v="2256" actId="167"/>
          <ac:spMkLst>
            <pc:docMk/>
            <pc:sldMk cId="1180000077" sldId="264"/>
            <ac:spMk id="5" creationId="{8FCED4F0-A91D-4057-B7EF-B516D84FD357}"/>
          </ac:spMkLst>
        </pc:spChg>
      </pc:sldChg>
      <pc:sldChg chg="addSp del mod addCm modCm">
        <pc:chgData name="Siobhan O'Dell" userId="1e66b071-445e-4e66-8e8e-d36c234877eb" providerId="ADAL" clId="{52293822-CF04-4131-9F07-17F2DC512B51}" dt="2020-11-07T05:00:55.864" v="2372" actId="2696"/>
        <pc:sldMkLst>
          <pc:docMk/>
          <pc:sldMk cId="1707602379" sldId="265"/>
        </pc:sldMkLst>
        <pc:spChg chg="add">
          <ac:chgData name="Siobhan O'Dell" userId="1e66b071-445e-4e66-8e8e-d36c234877eb" providerId="ADAL" clId="{52293822-CF04-4131-9F07-17F2DC512B51}" dt="2020-11-05T03:31:36.221" v="446" actId="22"/>
          <ac:spMkLst>
            <pc:docMk/>
            <pc:sldMk cId="1707602379" sldId="265"/>
            <ac:spMk id="5" creationId="{DB456227-78E1-4998-B78A-E76F95201E97}"/>
          </ac:spMkLst>
        </pc:spChg>
      </pc:sldChg>
      <pc:sldChg chg="addSp del mod addCm modCm">
        <pc:chgData name="Siobhan O'Dell" userId="1e66b071-445e-4e66-8e8e-d36c234877eb" providerId="ADAL" clId="{52293822-CF04-4131-9F07-17F2DC512B51}" dt="2020-11-07T05:00:57.826" v="2373" actId="2696"/>
        <pc:sldMkLst>
          <pc:docMk/>
          <pc:sldMk cId="2820843559" sldId="266"/>
        </pc:sldMkLst>
        <pc:spChg chg="add">
          <ac:chgData name="Siobhan O'Dell" userId="1e66b071-445e-4e66-8e8e-d36c234877eb" providerId="ADAL" clId="{52293822-CF04-4131-9F07-17F2DC512B51}" dt="2020-11-05T03:31:37.845" v="447" actId="22"/>
          <ac:spMkLst>
            <pc:docMk/>
            <pc:sldMk cId="2820843559" sldId="266"/>
            <ac:spMk id="5" creationId="{E78C8370-40DA-43AD-A718-FA40296C5F1B}"/>
          </ac:spMkLst>
        </pc:spChg>
      </pc:sldChg>
      <pc:sldChg chg="del">
        <pc:chgData name="Siobhan O'Dell" userId="1e66b071-445e-4e66-8e8e-d36c234877eb" providerId="ADAL" clId="{52293822-CF04-4131-9F07-17F2DC512B51}" dt="2020-11-07T02:03:43.323" v="2202" actId="2696"/>
        <pc:sldMkLst>
          <pc:docMk/>
          <pc:sldMk cId="2358533025" sldId="267"/>
        </pc:sldMkLst>
      </pc:sldChg>
      <pc:sldChg chg="addSp delSp modSp new mod">
        <pc:chgData name="Siobhan O'Dell" userId="1e66b071-445e-4e66-8e8e-d36c234877eb" providerId="ADAL" clId="{52293822-CF04-4131-9F07-17F2DC512B51}" dt="2020-11-07T02:03:29.841" v="2201" actId="14100"/>
        <pc:sldMkLst>
          <pc:docMk/>
          <pc:sldMk cId="1757955579" sldId="268"/>
        </pc:sldMkLst>
        <pc:spChg chg="del">
          <ac:chgData name="Siobhan O'Dell" userId="1e66b071-445e-4e66-8e8e-d36c234877eb" providerId="ADAL" clId="{52293822-CF04-4131-9F07-17F2DC512B51}" dt="2020-11-06T23:39:30.816" v="1480" actId="478"/>
          <ac:spMkLst>
            <pc:docMk/>
            <pc:sldMk cId="1757955579" sldId="268"/>
            <ac:spMk id="2" creationId="{5B6EB6D6-7924-4FFE-A229-293C493D8A93}"/>
          </ac:spMkLst>
        </pc:spChg>
        <pc:spChg chg="del">
          <ac:chgData name="Siobhan O'Dell" userId="1e66b071-445e-4e66-8e8e-d36c234877eb" providerId="ADAL" clId="{52293822-CF04-4131-9F07-17F2DC512B51}" dt="2020-11-06T23:39:27.195" v="1478" actId="478"/>
          <ac:spMkLst>
            <pc:docMk/>
            <pc:sldMk cId="1757955579" sldId="268"/>
            <ac:spMk id="3" creationId="{1F399900-D0DF-4641-9DBF-E1EBA518E6FB}"/>
          </ac:spMkLst>
        </pc:spChg>
        <pc:spChg chg="add mod">
          <ac:chgData name="Siobhan O'Dell" userId="1e66b071-445e-4e66-8e8e-d36c234877eb" providerId="ADAL" clId="{52293822-CF04-4131-9F07-17F2DC512B51}" dt="2020-11-07T02:03:29.841" v="2201" actId="14100"/>
          <ac:spMkLst>
            <pc:docMk/>
            <pc:sldMk cId="1757955579" sldId="268"/>
            <ac:spMk id="4" creationId="{DB52D5D8-A715-414C-A301-6D6C9DB513FD}"/>
          </ac:spMkLst>
        </pc:spChg>
        <pc:spChg chg="add mod ord">
          <ac:chgData name="Siobhan O'Dell" userId="1e66b071-445e-4e66-8e8e-d36c234877eb" providerId="ADAL" clId="{52293822-CF04-4131-9F07-17F2DC512B51}" dt="2020-11-07T00:21:54.498" v="2188" actId="1076"/>
          <ac:spMkLst>
            <pc:docMk/>
            <pc:sldMk cId="1757955579" sldId="268"/>
            <ac:spMk id="6" creationId="{10474BEF-AFF2-4392-A51C-A83A720AA3FB}"/>
          </ac:spMkLst>
        </pc:spChg>
        <pc:picChg chg="mod">
          <ac:chgData name="Siobhan O'Dell" userId="1e66b071-445e-4e66-8e8e-d36c234877eb" providerId="ADAL" clId="{52293822-CF04-4131-9F07-17F2DC512B51}" dt="2020-11-07T00:21:48.980" v="2187" actId="1076"/>
          <ac:picMkLst>
            <pc:docMk/>
            <pc:sldMk cId="1757955579" sldId="268"/>
            <ac:picMk id="2" creationId="{FA3180DA-D6CD-4CD8-88EE-CFF3F35275D6}"/>
          </ac:picMkLst>
        </pc:picChg>
        <pc:picChg chg="mod">
          <ac:chgData name="Siobhan O'Dell" userId="1e66b071-445e-4e66-8e8e-d36c234877eb" providerId="ADAL" clId="{52293822-CF04-4131-9F07-17F2DC512B51}" dt="2020-11-07T00:21:48.980" v="2187" actId="1076"/>
          <ac:picMkLst>
            <pc:docMk/>
            <pc:sldMk cId="1757955579" sldId="268"/>
            <ac:picMk id="3" creationId="{07BD0486-A44B-4FA2-A182-A6DD127EB85E}"/>
          </ac:picMkLst>
        </pc:picChg>
        <pc:picChg chg="mod">
          <ac:chgData name="Siobhan O'Dell" userId="1e66b071-445e-4e66-8e8e-d36c234877eb" providerId="ADAL" clId="{52293822-CF04-4131-9F07-17F2DC512B51}" dt="2020-11-07T00:21:48.980" v="2187" actId="1076"/>
          <ac:picMkLst>
            <pc:docMk/>
            <pc:sldMk cId="1757955579" sldId="268"/>
            <ac:picMk id="5" creationId="{FDB66D82-E58F-4622-A1E3-48CFA91EA759}"/>
          </ac:picMkLst>
        </pc:picChg>
        <pc:picChg chg="mod">
          <ac:chgData name="Siobhan O'Dell" userId="1e66b071-445e-4e66-8e8e-d36c234877eb" providerId="ADAL" clId="{52293822-CF04-4131-9F07-17F2DC512B51}" dt="2020-11-07T00:21:48.980" v="2187" actId="1076"/>
          <ac:picMkLst>
            <pc:docMk/>
            <pc:sldMk cId="1757955579" sldId="268"/>
            <ac:picMk id="7" creationId="{6DF244C9-E4D4-47B3-B359-111B2BE20278}"/>
          </ac:picMkLst>
        </pc:picChg>
      </pc:sldChg>
      <pc:sldChg chg="addSp delSp modSp add del mod">
        <pc:chgData name="Siobhan O'Dell" userId="1e66b071-445e-4e66-8e8e-d36c234877eb" providerId="ADAL" clId="{52293822-CF04-4131-9F07-17F2DC512B51}" dt="2020-11-07T06:01:21.798" v="2628" actId="1076"/>
        <pc:sldMkLst>
          <pc:docMk/>
          <pc:sldMk cId="470836057" sldId="269"/>
        </pc:sldMkLst>
        <pc:spChg chg="mod">
          <ac:chgData name="Siobhan O'Dell" userId="1e66b071-445e-4e66-8e8e-d36c234877eb" providerId="ADAL" clId="{52293822-CF04-4131-9F07-17F2DC512B51}" dt="2020-11-07T05:55:23.585" v="2608" actId="1076"/>
          <ac:spMkLst>
            <pc:docMk/>
            <pc:sldMk cId="470836057" sldId="269"/>
            <ac:spMk id="6" creationId="{10474BEF-AFF2-4392-A51C-A83A720AA3FB}"/>
          </ac:spMkLst>
        </pc:spChg>
        <pc:picChg chg="del mod">
          <ac:chgData name="Siobhan O'Dell" userId="1e66b071-445e-4e66-8e8e-d36c234877eb" providerId="ADAL" clId="{52293822-CF04-4131-9F07-17F2DC512B51}" dt="2020-11-07T06:00:15.344" v="2609" actId="478"/>
          <ac:picMkLst>
            <pc:docMk/>
            <pc:sldMk cId="470836057" sldId="269"/>
            <ac:picMk id="3" creationId="{7D7AFA9E-5C2C-49B2-BAC0-14E9DBC07280}"/>
          </ac:picMkLst>
        </pc:picChg>
        <pc:picChg chg="mod">
          <ac:chgData name="Siobhan O'Dell" userId="1e66b071-445e-4e66-8e8e-d36c234877eb" providerId="ADAL" clId="{52293822-CF04-4131-9F07-17F2DC512B51}" dt="2020-11-07T06:01:21.798" v="2628" actId="1076"/>
          <ac:picMkLst>
            <pc:docMk/>
            <pc:sldMk cId="470836057" sldId="269"/>
            <ac:picMk id="5" creationId="{18AE98E0-BEF4-4C73-A3E9-95EE6CB5F6E3}"/>
          </ac:picMkLst>
        </pc:picChg>
        <pc:picChg chg="add mod">
          <ac:chgData name="Siobhan O'Dell" userId="1e66b071-445e-4e66-8e8e-d36c234877eb" providerId="ADAL" clId="{52293822-CF04-4131-9F07-17F2DC512B51}" dt="2020-11-07T06:00:58.090" v="2627" actId="962"/>
          <ac:picMkLst>
            <pc:docMk/>
            <pc:sldMk cId="470836057" sldId="269"/>
            <ac:picMk id="8" creationId="{D1146BCE-FC66-4227-83F8-D8F2BD1081F4}"/>
          </ac:picMkLst>
        </pc:picChg>
      </pc:sldChg>
      <pc:sldChg chg="addSp delSp modSp new mod ord">
        <pc:chgData name="Siobhan O'Dell" userId="1e66b071-445e-4e66-8e8e-d36c234877eb" providerId="ADAL" clId="{52293822-CF04-4131-9F07-17F2DC512B51}" dt="2020-11-07T06:22:42.092" v="2664" actId="2711"/>
        <pc:sldMkLst>
          <pc:docMk/>
          <pc:sldMk cId="4231914535" sldId="270"/>
        </pc:sldMkLst>
        <pc:spChg chg="del">
          <ac:chgData name="Siobhan O'Dell" userId="1e66b071-445e-4e66-8e8e-d36c234877eb" providerId="ADAL" clId="{52293822-CF04-4131-9F07-17F2DC512B51}" dt="2020-11-07T05:07:55.599" v="2380" actId="478"/>
          <ac:spMkLst>
            <pc:docMk/>
            <pc:sldMk cId="4231914535" sldId="270"/>
            <ac:spMk id="2" creationId="{6B91E117-A5B4-46CF-8D20-C01F4B31DF41}"/>
          </ac:spMkLst>
        </pc:spChg>
        <pc:spChg chg="mod">
          <ac:chgData name="Siobhan O'Dell" userId="1e66b071-445e-4e66-8e8e-d36c234877eb" providerId="ADAL" clId="{52293822-CF04-4131-9F07-17F2DC512B51}" dt="2020-11-07T06:22:42.092" v="2664" actId="2711"/>
          <ac:spMkLst>
            <pc:docMk/>
            <pc:sldMk cId="4231914535" sldId="270"/>
            <ac:spMk id="3" creationId="{B1CF461C-7889-4A35-9B92-CD084D9D4B5F}"/>
          </ac:spMkLst>
        </pc:spChg>
        <pc:spChg chg="add mod ord">
          <ac:chgData name="Siobhan O'Dell" userId="1e66b071-445e-4e66-8e8e-d36c234877eb" providerId="ADAL" clId="{52293822-CF04-4131-9F07-17F2DC512B51}" dt="2020-11-07T05:43:22.400" v="2598" actId="1076"/>
          <ac:spMkLst>
            <pc:docMk/>
            <pc:sldMk cId="4231914535" sldId="270"/>
            <ac:spMk id="5" creationId="{9E5CE0F1-A60B-4207-A140-F1BDE2DBF3BE}"/>
          </ac:spMkLst>
        </pc:spChg>
        <pc:spChg chg="add mod">
          <ac:chgData name="Siobhan O'Dell" userId="1e66b071-445e-4e66-8e8e-d36c234877eb" providerId="ADAL" clId="{52293822-CF04-4131-9F07-17F2DC512B51}" dt="2020-11-07T05:07:59.967" v="2382" actId="20577"/>
          <ac:spMkLst>
            <pc:docMk/>
            <pc:sldMk cId="4231914535" sldId="270"/>
            <ac:spMk id="6" creationId="{8BBFDBBB-6B65-470D-8082-91BDEBBFF7FE}"/>
          </ac:spMkLst>
        </pc:spChg>
        <pc:picChg chg="mod modCrop">
          <ac:chgData name="Siobhan O'Dell" userId="1e66b071-445e-4e66-8e8e-d36c234877eb" providerId="ADAL" clId="{52293822-CF04-4131-9F07-17F2DC512B51}" dt="2020-11-07T05:44:03.954" v="2601" actId="1076"/>
          <ac:picMkLst>
            <pc:docMk/>
            <pc:sldMk cId="4231914535" sldId="270"/>
            <ac:picMk id="2" creationId="{F912EB15-FBE6-4C07-965A-A0843E86698D}"/>
          </ac:picMkLst>
        </pc:picChg>
      </pc:sldChg>
    </pc:docChg>
  </pc:docChgLst>
  <pc:docChgLst>
    <pc:chgData name="Kim Nguyen" userId="S::thienkim.nguyen@ucalgary.ca::efe2196e-eca4-46a4-b27b-ca429155d1fd" providerId="AD" clId="Web-{9DBB3A91-5CC0-4631-8FF2-260A3245AECF}"/>
    <pc:docChg chg="modSld">
      <pc:chgData name="Kim Nguyen" userId="S::thienkim.nguyen@ucalgary.ca::efe2196e-eca4-46a4-b27b-ca429155d1fd" providerId="AD" clId="Web-{9DBB3A91-5CC0-4631-8FF2-260A3245AECF}" dt="2020-11-06T23:46:44.197" v="4" actId="14100"/>
      <pc:docMkLst>
        <pc:docMk/>
      </pc:docMkLst>
      <pc:sldChg chg="addSp modSp">
        <pc:chgData name="Kim Nguyen" userId="S::thienkim.nguyen@ucalgary.ca::efe2196e-eca4-46a4-b27b-ca429155d1fd" providerId="AD" clId="Web-{9DBB3A91-5CC0-4631-8FF2-260A3245AECF}" dt="2020-11-06T23:46:44.197" v="4" actId="14100"/>
        <pc:sldMkLst>
          <pc:docMk/>
          <pc:sldMk cId="3845301790" sldId="259"/>
        </pc:sldMkLst>
        <pc:picChg chg="add mod">
          <ac:chgData name="Kim Nguyen" userId="S::thienkim.nguyen@ucalgary.ca::efe2196e-eca4-46a4-b27b-ca429155d1fd" providerId="AD" clId="Web-{9DBB3A91-5CC0-4631-8FF2-260A3245AECF}" dt="2020-11-06T23:46:44.197" v="4" actId="14100"/>
          <ac:picMkLst>
            <pc:docMk/>
            <pc:sldMk cId="3845301790" sldId="259"/>
            <ac:picMk id="6" creationId="{18D8DC18-E5F4-4A65-AA9D-9A0F7F7AB6F4}"/>
          </ac:picMkLst>
        </pc:picChg>
      </pc:sldChg>
    </pc:docChg>
  </pc:docChgLst>
  <pc:docChgLst>
    <pc:chgData name="Navjeet Hundal" userId="S::navjeet.hundal@ucalgary.ca::e95f8def-cfe4-4f7b-88f1-ee802436d7c3" providerId="AD" clId="Web-{939A0B18-8E4E-4FF0-A6D5-90435C8A9B9B}"/>
    <pc:docChg chg="modSld">
      <pc:chgData name="Navjeet Hundal" userId="S::navjeet.hundal@ucalgary.ca::e95f8def-cfe4-4f7b-88f1-ee802436d7c3" providerId="AD" clId="Web-{939A0B18-8E4E-4FF0-A6D5-90435C8A9B9B}" dt="2020-11-07T06:41:28.590" v="560"/>
      <pc:docMkLst>
        <pc:docMk/>
      </pc:docMkLst>
      <pc:sldChg chg="modNotes">
        <pc:chgData name="Navjeet Hundal" userId="S::navjeet.hundal@ucalgary.ca::e95f8def-cfe4-4f7b-88f1-ee802436d7c3" providerId="AD" clId="Web-{939A0B18-8E4E-4FF0-A6D5-90435C8A9B9B}" dt="2020-11-07T06:41:28.590" v="560"/>
        <pc:sldMkLst>
          <pc:docMk/>
          <pc:sldMk cId="1515583189" sldId="261"/>
        </pc:sldMkLst>
      </pc:sldChg>
    </pc:docChg>
  </pc:docChgLst>
  <pc:docChgLst>
    <pc:chgData name="Navjeet Hundal" userId="S::navjeet.hundal@ucalgary.ca::e95f8def-cfe4-4f7b-88f1-ee802436d7c3" providerId="AD" clId="Web-{03927CBC-5FB5-452E-A8DF-4295E848430A}"/>
    <pc:docChg chg="modSld">
      <pc:chgData name="Navjeet Hundal" userId="S::navjeet.hundal@ucalgary.ca::e95f8def-cfe4-4f7b-88f1-ee802436d7c3" providerId="AD" clId="Web-{03927CBC-5FB5-452E-A8DF-4295E848430A}" dt="2020-11-07T05:05:02.203" v="5" actId="20577"/>
      <pc:docMkLst>
        <pc:docMk/>
      </pc:docMkLst>
      <pc:sldChg chg="modSp">
        <pc:chgData name="Navjeet Hundal" userId="S::navjeet.hundal@ucalgary.ca::e95f8def-cfe4-4f7b-88f1-ee802436d7c3" providerId="AD" clId="Web-{03927CBC-5FB5-452E-A8DF-4295E848430A}" dt="2020-11-07T05:05:02.203" v="4" actId="20577"/>
        <pc:sldMkLst>
          <pc:docMk/>
          <pc:sldMk cId="1180000077" sldId="264"/>
        </pc:sldMkLst>
        <pc:spChg chg="mod">
          <ac:chgData name="Navjeet Hundal" userId="S::navjeet.hundal@ucalgary.ca::e95f8def-cfe4-4f7b-88f1-ee802436d7c3" providerId="AD" clId="Web-{03927CBC-5FB5-452E-A8DF-4295E848430A}" dt="2020-11-07T05:05:02.203" v="4" actId="20577"/>
          <ac:spMkLst>
            <pc:docMk/>
            <pc:sldMk cId="1180000077" sldId="264"/>
            <ac:spMk id="3" creationId="{DB221E5F-6234-42ED-BEE3-7966EDEAC53A}"/>
          </ac:spMkLst>
        </pc:spChg>
      </pc:sldChg>
    </pc:docChg>
  </pc:docChgLst>
  <pc:docChgLst>
    <pc:chgData name="Gabrielle Athena Gonzaga" userId="S::gagonzag@ucalgary.ca::2c234758-307d-4fc2-9bad-a07146c5b086" providerId="AD" clId="Web-{3DB086E9-191E-4CBA-9676-3D4A2DF64821}"/>
    <pc:docChg chg="modSld">
      <pc:chgData name="Gabrielle Athena Gonzaga" userId="S::gagonzag@ucalgary.ca::2c234758-307d-4fc2-9bad-a07146c5b086" providerId="AD" clId="Web-{3DB086E9-191E-4CBA-9676-3D4A2DF64821}" dt="2020-11-07T06:07:17.435" v="110"/>
      <pc:docMkLst>
        <pc:docMk/>
      </pc:docMkLst>
      <pc:sldChg chg="modNotes">
        <pc:chgData name="Gabrielle Athena Gonzaga" userId="S::gagonzag@ucalgary.ca::2c234758-307d-4fc2-9bad-a07146c5b086" providerId="AD" clId="Web-{3DB086E9-191E-4CBA-9676-3D4A2DF64821}" dt="2020-11-07T06:07:17.435" v="110"/>
        <pc:sldMkLst>
          <pc:docMk/>
          <pc:sldMk cId="1515583189" sldId="261"/>
        </pc:sldMkLst>
      </pc:sldChg>
    </pc:docChg>
  </pc:docChgLst>
  <pc:docChgLst>
    <pc:chgData name="Kim Nguyen" userId="S::thienkim.nguyen@ucalgary.ca::efe2196e-eca4-46a4-b27b-ca429155d1fd" providerId="AD" clId="Web-{F30861F2-FE1E-4A9A-906B-62820CC4270F}"/>
    <pc:docChg chg="modSld">
      <pc:chgData name="Kim Nguyen" userId="S::thienkim.nguyen@ucalgary.ca::efe2196e-eca4-46a4-b27b-ca429155d1fd" providerId="AD" clId="Web-{F30861F2-FE1E-4A9A-906B-62820CC4270F}" dt="2020-11-07T00:02:13.311" v="7"/>
      <pc:docMkLst>
        <pc:docMk/>
      </pc:docMkLst>
      <pc:sldChg chg="addSp delSp modSp">
        <pc:chgData name="Kim Nguyen" userId="S::thienkim.nguyen@ucalgary.ca::efe2196e-eca4-46a4-b27b-ca429155d1fd" providerId="AD" clId="Web-{F30861F2-FE1E-4A9A-906B-62820CC4270F}" dt="2020-11-07T00:02:13.311" v="7"/>
        <pc:sldMkLst>
          <pc:docMk/>
          <pc:sldMk cId="1757955579" sldId="268"/>
        </pc:sldMkLst>
        <pc:spChg chg="add del mod">
          <ac:chgData name="Kim Nguyen" userId="S::thienkim.nguyen@ucalgary.ca::efe2196e-eca4-46a4-b27b-ca429155d1fd" providerId="AD" clId="Web-{F30861F2-FE1E-4A9A-906B-62820CC4270F}" dt="2020-11-07T00:02:06.405" v="3"/>
          <ac:spMkLst>
            <pc:docMk/>
            <pc:sldMk cId="1757955579" sldId="268"/>
            <ac:spMk id="2" creationId="{C0C453E8-63B0-46AF-8149-0A1E078A67E8}"/>
          </ac:spMkLst>
        </pc:spChg>
        <pc:spChg chg="add del mod">
          <ac:chgData name="Kim Nguyen" userId="S::thienkim.nguyen@ucalgary.ca::efe2196e-eca4-46a4-b27b-ca429155d1fd" providerId="AD" clId="Web-{F30861F2-FE1E-4A9A-906B-62820CC4270F}" dt="2020-11-07T00:02:13.311" v="7"/>
          <ac:spMkLst>
            <pc:docMk/>
            <pc:sldMk cId="1757955579" sldId="268"/>
            <ac:spMk id="3" creationId="{6BB8AACA-5450-47E5-8E92-1EE0A0C58673}"/>
          </ac:spMkLst>
        </pc:spChg>
      </pc:sldChg>
    </pc:docChg>
  </pc:docChgLst>
  <pc:docChgLst>
    <pc:chgData name="Gabrielle Athena Gonzaga" userId="S::gagonzag@ucalgary.ca::2c234758-307d-4fc2-9bad-a07146c5b086" providerId="AD" clId="Web-{4BB3D5BA-E224-4981-91D4-AE39FB9FEB3A}"/>
    <pc:docChg chg="modSld">
      <pc:chgData name="Gabrielle Athena Gonzaga" userId="S::gagonzag@ucalgary.ca::2c234758-307d-4fc2-9bad-a07146c5b086" providerId="AD" clId="Web-{4BB3D5BA-E224-4981-91D4-AE39FB9FEB3A}" dt="2020-11-08T02:20:45.152" v="2" actId="1076"/>
      <pc:docMkLst>
        <pc:docMk/>
      </pc:docMkLst>
      <pc:sldChg chg="modNotes">
        <pc:chgData name="Gabrielle Athena Gonzaga" userId="S::gagonzag@ucalgary.ca::2c234758-307d-4fc2-9bad-a07146c5b086" providerId="AD" clId="Web-{4BB3D5BA-E224-4981-91D4-AE39FB9FEB3A}" dt="2020-11-08T02:18:35.479" v="0"/>
        <pc:sldMkLst>
          <pc:docMk/>
          <pc:sldMk cId="1515583189" sldId="261"/>
        </pc:sldMkLst>
      </pc:sldChg>
      <pc:sldChg chg="modSp">
        <pc:chgData name="Gabrielle Athena Gonzaga" userId="S::gagonzag@ucalgary.ca::2c234758-307d-4fc2-9bad-a07146c5b086" providerId="AD" clId="Web-{4BB3D5BA-E224-4981-91D4-AE39FB9FEB3A}" dt="2020-11-08T02:20:45.152" v="2" actId="1076"/>
        <pc:sldMkLst>
          <pc:docMk/>
          <pc:sldMk cId="3252722864" sldId="263"/>
        </pc:sldMkLst>
        <pc:picChg chg="mod">
          <ac:chgData name="Gabrielle Athena Gonzaga" userId="S::gagonzag@ucalgary.ca::2c234758-307d-4fc2-9bad-a07146c5b086" providerId="AD" clId="Web-{4BB3D5BA-E224-4981-91D4-AE39FB9FEB3A}" dt="2020-11-08T02:20:45.152" v="2" actId="1076"/>
          <ac:picMkLst>
            <pc:docMk/>
            <pc:sldMk cId="3252722864" sldId="263"/>
            <ac:picMk id="4" creationId="{C1EC443B-B0A2-4EC4-BF5B-6912CC68E147}"/>
          </ac:picMkLst>
        </pc:picChg>
      </pc:sldChg>
    </pc:docChg>
  </pc:docChgLst>
  <pc:docChgLst>
    <pc:chgData name="Manny Rodriguez" userId="S::manuel.rodriguez@ucalgary.ca::01119bb9-2b27-4672-abfa-a59898aa02bd" providerId="AD" clId="Web-{208C72E5-4732-218E-E796-78800285CD91}"/>
    <pc:docChg chg="modSld">
      <pc:chgData name="Manny Rodriguez" userId="S::manuel.rodriguez@ucalgary.ca::01119bb9-2b27-4672-abfa-a59898aa02bd" providerId="AD" clId="Web-{208C72E5-4732-218E-E796-78800285CD91}" dt="2020-11-07T07:06:10.764" v="697" actId="20577"/>
      <pc:docMkLst>
        <pc:docMk/>
      </pc:docMkLst>
      <pc:sldChg chg="modSp modNotes">
        <pc:chgData name="Manny Rodriguez" userId="S::manuel.rodriguez@ucalgary.ca::01119bb9-2b27-4672-abfa-a59898aa02bd" providerId="AD" clId="Web-{208C72E5-4732-218E-E796-78800285CD91}" dt="2020-11-07T07:01:21.894" v="358"/>
        <pc:sldMkLst>
          <pc:docMk/>
          <pc:sldMk cId="3252722864" sldId="263"/>
        </pc:sldMkLst>
        <pc:spChg chg="mod">
          <ac:chgData name="Manny Rodriguez" userId="S::manuel.rodriguez@ucalgary.ca::01119bb9-2b27-4672-abfa-a59898aa02bd" providerId="AD" clId="Web-{208C72E5-4732-218E-E796-78800285CD91}" dt="2020-11-07T06:17:32.976" v="226" actId="20577"/>
          <ac:spMkLst>
            <pc:docMk/>
            <pc:sldMk cId="3252722864" sldId="263"/>
            <ac:spMk id="3" creationId="{3308B12E-2215-4F46-814B-C526EA69CEDE}"/>
          </ac:spMkLst>
        </pc:spChg>
      </pc:sldChg>
      <pc:sldChg chg="modSp modNotes">
        <pc:chgData name="Manny Rodriguez" userId="S::manuel.rodriguez@ucalgary.ca::01119bb9-2b27-4672-abfa-a59898aa02bd" providerId="AD" clId="Web-{208C72E5-4732-218E-E796-78800285CD91}" dt="2020-11-07T07:06:10.748" v="696" actId="20577"/>
        <pc:sldMkLst>
          <pc:docMk/>
          <pc:sldMk cId="1180000077" sldId="264"/>
        </pc:sldMkLst>
        <pc:spChg chg="mod">
          <ac:chgData name="Manny Rodriguez" userId="S::manuel.rodriguez@ucalgary.ca::01119bb9-2b27-4672-abfa-a59898aa02bd" providerId="AD" clId="Web-{208C72E5-4732-218E-E796-78800285CD91}" dt="2020-11-07T07:06:10.748" v="696" actId="20577"/>
          <ac:spMkLst>
            <pc:docMk/>
            <pc:sldMk cId="1180000077" sldId="264"/>
            <ac:spMk id="3" creationId="{DB221E5F-6234-42ED-BEE3-7966EDEAC5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D885E-16A7-4DF4-A649-4E77F5914940}" type="datetimeFigureOut">
              <a:rPr lang="en-CA" smtClean="0"/>
              <a:t>2020-11-07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62571-DB62-4FD2-B6DE-BCBC6125E658}" type="slidenum">
              <a:rPr lang="en-CA" smtClean="0"/>
              <a:t>‹#›</a:t>
            </a:fld>
            <a:endParaRPr lang="en-CA"/>
          </a:p>
        </p:txBody>
      </p:sp>
    </p:spTree>
    <p:extLst>
      <p:ext uri="{BB962C8B-B14F-4D97-AF65-F5344CB8AC3E}">
        <p14:creationId xmlns:p14="http://schemas.microsoft.com/office/powerpoint/2010/main" val="345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Team E consisting of *introduce yourself*”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supervising TA is </a:t>
            </a:r>
            <a:r>
              <a:rPr lang="en-US" err="1"/>
              <a:t>Hessam</a:t>
            </a:r>
            <a:r>
              <a:rPr lang="en-US"/>
              <a:t> and our project is </a:t>
            </a:r>
            <a:r>
              <a:rPr lang="en-US" err="1"/>
              <a:t>cARe</a:t>
            </a:r>
            <a:r>
              <a:rPr lang="en-US"/>
              <a:t>!”</a:t>
            </a:r>
            <a:endParaRPr lang="en-CA"/>
          </a:p>
        </p:txBody>
      </p:sp>
      <p:sp>
        <p:nvSpPr>
          <p:cNvPr id="4" name="Slide Number Placeholder 3"/>
          <p:cNvSpPr>
            <a:spLocks noGrp="1"/>
          </p:cNvSpPr>
          <p:nvPr>
            <p:ph type="sldNum" sz="quarter" idx="5"/>
          </p:nvPr>
        </p:nvSpPr>
        <p:spPr/>
        <p:txBody>
          <a:bodyPr/>
          <a:lstStyle/>
          <a:p>
            <a:fld id="{1EA62571-DB62-4FD2-B6DE-BCBC6125E658}" type="slidenum">
              <a:rPr lang="en-CA" smtClean="0"/>
              <a:t>1</a:t>
            </a:fld>
            <a:endParaRPr lang="en-CA"/>
          </a:p>
        </p:txBody>
      </p:sp>
    </p:spTree>
    <p:extLst>
      <p:ext uri="{BB962C8B-B14F-4D97-AF65-F5344CB8AC3E}">
        <p14:creationId xmlns:p14="http://schemas.microsoft.com/office/powerpoint/2010/main" val="588897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EA62571-DB62-4FD2-B6DE-BCBC6125E658}" type="slidenum">
              <a:rPr lang="en-CA" smtClean="0"/>
              <a:t>10</a:t>
            </a:fld>
            <a:endParaRPr lang="en-CA"/>
          </a:p>
        </p:txBody>
      </p:sp>
    </p:spTree>
    <p:extLst>
      <p:ext uri="{BB962C8B-B14F-4D97-AF65-F5344CB8AC3E}">
        <p14:creationId xmlns:p14="http://schemas.microsoft.com/office/powerpoint/2010/main" val="1679987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Alright thank you Navjeet! </a:t>
            </a:r>
            <a:endParaRPr lang="en-US">
              <a:cs typeface="Calibri"/>
            </a:endParaRPr>
          </a:p>
          <a:p>
            <a:br>
              <a:rPr lang="en-US"/>
            </a:br>
            <a:endParaRPr lang="en-US"/>
          </a:p>
          <a:p>
            <a:r>
              <a:rPr lang="en-US"/>
              <a:t>During our lo-fi prototyping process we were able to learn some very valuable lessons. Number one would be that prototyping was beneficial in bringing our blend of abstract ideas come to life in the form of a visible product. It gave us an idea of which functions would be feasible for our product and which were too futuristic.</a:t>
            </a:r>
            <a:br>
              <a:rPr lang="en-US">
                <a:cs typeface="+mn-lt"/>
              </a:rPr>
            </a:br>
            <a:endParaRPr lang="en-US">
              <a:cs typeface="Calibri"/>
            </a:endParaRPr>
          </a:p>
          <a:p>
            <a:r>
              <a:rPr lang="en-US"/>
              <a:t>Number two we learned to better organize the components of our interface so that we can remove the tediousness of changing the location of a certain component. Like the placement of our notifications.</a:t>
            </a:r>
            <a:endParaRPr lang="en-US">
              <a:cs typeface="Calibri" panose="020F0502020204030204"/>
            </a:endParaRPr>
          </a:p>
          <a:p>
            <a:br>
              <a:rPr lang="en-US">
                <a:cs typeface="+mn-lt"/>
              </a:rPr>
            </a:br>
            <a:r>
              <a:rPr lang="en-US"/>
              <a:t>Lastly we all probably experienced frustrations while linking our frames as the scope of our prototype grew. So having the ability to maintain a close attention to detail really facilitated the creation of our prototype.   </a:t>
            </a:r>
            <a:endParaRPr lang="en-US">
              <a:cs typeface="Calibri" panose="020F0502020204030204"/>
            </a:endParaRPr>
          </a:p>
          <a:p>
            <a:br>
              <a:rPr lang="en-US"/>
            </a:br>
            <a:endParaRPr lang="en-US"/>
          </a:p>
        </p:txBody>
      </p:sp>
      <p:sp>
        <p:nvSpPr>
          <p:cNvPr id="4" name="Slide Number Placeholder 3"/>
          <p:cNvSpPr>
            <a:spLocks noGrp="1"/>
          </p:cNvSpPr>
          <p:nvPr>
            <p:ph type="sldNum" sz="quarter" idx="5"/>
          </p:nvPr>
        </p:nvSpPr>
        <p:spPr/>
        <p:txBody>
          <a:bodyPr/>
          <a:lstStyle/>
          <a:p>
            <a:fld id="{1EA62571-DB62-4FD2-B6DE-BCBC6125E658}" type="slidenum">
              <a:rPr lang="en-CA" smtClean="0"/>
              <a:t>11</a:t>
            </a:fld>
            <a:endParaRPr lang="en-CA"/>
          </a:p>
        </p:txBody>
      </p:sp>
    </p:spTree>
    <p:extLst>
      <p:ext uri="{BB962C8B-B14F-4D97-AF65-F5344CB8AC3E}">
        <p14:creationId xmlns:p14="http://schemas.microsoft.com/office/powerpoint/2010/main" val="3314364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discussing as a group were able to observe the changes we made from previous steps. We added some functionality to our system such as clearing patient data from the screen. We also noticed how the flow of some of our tasks changed from the beginning since we assume our users have little to no experience using AR glasses.</a:t>
            </a:r>
          </a:p>
          <a:p>
            <a:endParaRPr lang="en-US">
              <a:cs typeface="+mn-lt"/>
            </a:endParaRPr>
          </a:p>
          <a:p>
            <a:r>
              <a:rPr lang="en-US"/>
              <a:t>So overall our cognitive walkthrough evaluation was a beneficial stage of our ideation process as it allowed us to see which tasks fit within our use cases and which tasks were not feasible to implement in our reality since on their own they could potentially become their own different project. </a:t>
            </a:r>
            <a:endParaRPr lang="en-US">
              <a:cs typeface="Calibri" panose="020F0502020204030204"/>
            </a:endParaRPr>
          </a:p>
          <a:p>
            <a:endParaRPr lang="en-US">
              <a:cs typeface="+mn-lt"/>
            </a:endParaRPr>
          </a:p>
          <a:p>
            <a:r>
              <a:rPr lang="en-US"/>
              <a:t>Thank you so much for listening to our presentation and we hope you got some value out of it! If you have any questions please feel free to add a comment under our discussion post in the teams channel and we would love to discuss it further with you.</a:t>
            </a:r>
            <a:endParaRPr lang="en-US">
              <a:cs typeface="Calibri" panose="020F0502020204030204"/>
            </a:endParaRPr>
          </a:p>
          <a:p>
            <a:br>
              <a:rPr lang="en-US"/>
            </a:br>
            <a:endParaRPr lang="en-US"/>
          </a:p>
        </p:txBody>
      </p:sp>
      <p:sp>
        <p:nvSpPr>
          <p:cNvPr id="4" name="Slide Number Placeholder 3"/>
          <p:cNvSpPr>
            <a:spLocks noGrp="1"/>
          </p:cNvSpPr>
          <p:nvPr>
            <p:ph type="sldNum" sz="quarter" idx="5"/>
          </p:nvPr>
        </p:nvSpPr>
        <p:spPr/>
        <p:txBody>
          <a:bodyPr/>
          <a:lstStyle/>
          <a:p>
            <a:fld id="{1EA62571-DB62-4FD2-B6DE-BCBC6125E658}" type="slidenum">
              <a:rPr lang="en-CA" smtClean="0"/>
              <a:t>12</a:t>
            </a:fld>
            <a:endParaRPr lang="en-CA"/>
          </a:p>
        </p:txBody>
      </p:sp>
    </p:spTree>
    <p:extLst>
      <p:ext uri="{BB962C8B-B14F-4D97-AF65-F5344CB8AC3E}">
        <p14:creationId xmlns:p14="http://schemas.microsoft.com/office/powerpoint/2010/main" val="354910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a:effectLst/>
                <a:latin typeface="Calibri" panose="020F0502020204030204" pitchFamily="34" charset="0"/>
                <a:ea typeface="Times New Roman" panose="02020603050405020304" pitchFamily="18" charset="0"/>
                <a:cs typeface="Times New Roman" panose="02020603050405020304" pitchFamily="18" charset="0"/>
              </a:rPr>
              <a:t>“C</a:t>
            </a:r>
            <a:r>
              <a:rPr lang="en-US" sz="1800" b="1">
                <a:solidFill>
                  <a:srgbClr val="ED7D31"/>
                </a:solidFill>
                <a:effectLst/>
                <a:latin typeface="Calibri" panose="020F0502020204030204" pitchFamily="34" charset="0"/>
                <a:ea typeface="Times New Roman" panose="02020603050405020304" pitchFamily="18" charset="0"/>
                <a:cs typeface="Times New Roman" panose="02020603050405020304" pitchFamily="18" charset="0"/>
              </a:rPr>
              <a:t>AR</a:t>
            </a:r>
            <a:r>
              <a:rPr lang="en-US" sz="1800">
                <a:effectLst/>
                <a:latin typeface="Calibri" panose="020F0502020204030204" pitchFamily="34" charset="0"/>
                <a:ea typeface="Times New Roman" panose="02020603050405020304" pitchFamily="18" charset="0"/>
                <a:cs typeface="Times New Roman" panose="02020603050405020304" pitchFamily="18" charset="0"/>
              </a:rPr>
              <a:t>E, is an augmented reality (AR) application designed for AR equipped glasses to visually show a patient’s relevant medical information to tending healthcare professionals. These healthcare professionals include doctors, nurses, EMTs, and any other healthcare worker who needs to see a patient’s information quickly and hands-free. </a:t>
            </a:r>
          </a:p>
          <a:p>
            <a:pPr>
              <a:lnSpc>
                <a:spcPct val="115000"/>
              </a:lnSpc>
              <a:spcAft>
                <a:spcPts val="800"/>
              </a:spcAft>
            </a:pP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US" sz="1800">
                <a:effectLst/>
                <a:latin typeface="Calibri" panose="020F0502020204030204" pitchFamily="34" charset="0"/>
                <a:ea typeface="Times New Roman" panose="02020603050405020304" pitchFamily="18" charset="0"/>
                <a:cs typeface="Times New Roman" panose="02020603050405020304" pitchFamily="18" charset="0"/>
              </a:rPr>
              <a:t>Users would interact with the system through specific hand movements such as swiping through X-rays as if interacting with a tablet or dragging a patient’s name to the center of the screen to see a more detailed readout of their information. </a:t>
            </a:r>
          </a:p>
          <a:p>
            <a:pPr>
              <a:lnSpc>
                <a:spcPct val="115000"/>
              </a:lnSpc>
              <a:spcAft>
                <a:spcPts val="800"/>
              </a:spcAft>
            </a:pP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US" sz="1800">
                <a:effectLst/>
                <a:latin typeface="Calibri" panose="020F0502020204030204" pitchFamily="34" charset="0"/>
                <a:ea typeface="Times New Roman" panose="02020603050405020304" pitchFamily="18" charset="0"/>
                <a:cs typeface="Times New Roman" panose="02020603050405020304" pitchFamily="18" charset="0"/>
              </a:rPr>
              <a:t>We expect our product to be used in various settings such as in hospitals, by paramedics responding to 911 calls, medical offices, and anywhere healthcare workers are needed.</a:t>
            </a:r>
          </a:p>
          <a:p>
            <a:pPr>
              <a:lnSpc>
                <a:spcPct val="115000"/>
              </a:lnSpc>
              <a:spcAft>
                <a:spcPts val="800"/>
              </a:spcAft>
            </a:pP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n-US" sz="1800">
                <a:effectLst/>
                <a:latin typeface="Calibri" panose="020F0502020204030204" pitchFamily="34" charset="0"/>
                <a:cs typeface="Times New Roman" panose="02020603050405020304" pitchFamily="18" charset="0"/>
              </a:rPr>
              <a:t>“To check out our </a:t>
            </a:r>
            <a:r>
              <a:rPr lang="en-US" sz="1800" err="1">
                <a:effectLst/>
                <a:latin typeface="Calibri" panose="020F0502020204030204" pitchFamily="34" charset="0"/>
                <a:cs typeface="Times New Roman" panose="02020603050405020304" pitchFamily="18" charset="0"/>
              </a:rPr>
              <a:t>lofi</a:t>
            </a:r>
            <a:r>
              <a:rPr lang="en-US" sz="1800">
                <a:effectLst/>
                <a:latin typeface="Calibri" panose="020F0502020204030204" pitchFamily="34" charset="0"/>
                <a:cs typeface="Times New Roman" panose="02020603050405020304" pitchFamily="18" charset="0"/>
              </a:rPr>
              <a:t> demo I’m going to pass this off to Gaby!”</a:t>
            </a:r>
            <a:endParaRPr lang="en-CA"/>
          </a:p>
        </p:txBody>
      </p:sp>
      <p:sp>
        <p:nvSpPr>
          <p:cNvPr id="4" name="Slide Number Placeholder 3"/>
          <p:cNvSpPr>
            <a:spLocks noGrp="1"/>
          </p:cNvSpPr>
          <p:nvPr>
            <p:ph type="sldNum" sz="quarter" idx="5"/>
          </p:nvPr>
        </p:nvSpPr>
        <p:spPr/>
        <p:txBody>
          <a:bodyPr/>
          <a:lstStyle/>
          <a:p>
            <a:fld id="{1EA62571-DB62-4FD2-B6DE-BCBC6125E658}" type="slidenum">
              <a:rPr lang="en-CA" smtClean="0"/>
              <a:t>2</a:t>
            </a:fld>
            <a:endParaRPr lang="en-CA"/>
          </a:p>
        </p:txBody>
      </p:sp>
    </p:spTree>
    <p:extLst>
      <p:ext uri="{BB962C8B-B14F-4D97-AF65-F5344CB8AC3E}">
        <p14:creationId xmlns:p14="http://schemas.microsoft.com/office/powerpoint/2010/main" val="3643048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*Play demo video*</a:t>
            </a:r>
            <a:endParaRPr lang="en-CA"/>
          </a:p>
        </p:txBody>
      </p:sp>
      <p:sp>
        <p:nvSpPr>
          <p:cNvPr id="4" name="Slide Number Placeholder 3"/>
          <p:cNvSpPr>
            <a:spLocks noGrp="1"/>
          </p:cNvSpPr>
          <p:nvPr>
            <p:ph type="sldNum" sz="quarter" idx="5"/>
          </p:nvPr>
        </p:nvSpPr>
        <p:spPr/>
        <p:txBody>
          <a:bodyPr/>
          <a:lstStyle/>
          <a:p>
            <a:fld id="{1EA62571-DB62-4FD2-B6DE-BCBC6125E658}" type="slidenum">
              <a:rPr lang="en-CA" smtClean="0"/>
              <a:t>3</a:t>
            </a:fld>
            <a:endParaRPr lang="en-CA"/>
          </a:p>
        </p:txBody>
      </p:sp>
    </p:spTree>
    <p:extLst>
      <p:ext uri="{BB962C8B-B14F-4D97-AF65-F5344CB8AC3E}">
        <p14:creationId xmlns:p14="http://schemas.microsoft.com/office/powerpoint/2010/main" val="387862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Thanks </a:t>
            </a:r>
            <a:r>
              <a:rPr lang="en-US" err="1"/>
              <a:t>gabi</a:t>
            </a:r>
            <a:r>
              <a:rPr lang="en-US"/>
              <a:t> </a:t>
            </a:r>
          </a:p>
          <a:p>
            <a:pPr>
              <a:defRPr/>
            </a:pPr>
            <a:r>
              <a:rPr lang="en-US"/>
              <a:t>This is our affinity diagrams. As you can see on screen we had to go through many iterations of formatting and organizing to get to our final iteration. While this took up a large amount of our initial time, the practice of constantly reviewing and reorganizing our ideas helped us gain a strong handle on what we really want to include in our design. </a:t>
            </a:r>
            <a:endParaRPr lang="en-US">
              <a:cs typeface="Calibri"/>
            </a:endParaRPr>
          </a:p>
        </p:txBody>
      </p:sp>
      <p:sp>
        <p:nvSpPr>
          <p:cNvPr id="4" name="Slide Number Placeholder 3"/>
          <p:cNvSpPr>
            <a:spLocks noGrp="1"/>
          </p:cNvSpPr>
          <p:nvPr>
            <p:ph type="sldNum" sz="quarter" idx="5"/>
          </p:nvPr>
        </p:nvSpPr>
        <p:spPr/>
        <p:txBody>
          <a:bodyPr/>
          <a:lstStyle/>
          <a:p>
            <a:fld id="{1EA62571-DB62-4FD2-B6DE-BCBC6125E658}" type="slidenum">
              <a:rPr lang="en-CA" smtClean="0"/>
              <a:t>4</a:t>
            </a:fld>
            <a:endParaRPr lang="en-CA"/>
          </a:p>
        </p:txBody>
      </p:sp>
    </p:spTree>
    <p:extLst>
      <p:ext uri="{BB962C8B-B14F-4D97-AF65-F5344CB8AC3E}">
        <p14:creationId xmlns:p14="http://schemas.microsoft.com/office/powerpoint/2010/main" val="35110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this slide is our final affinity diagram however we have separated the diagram into separate slides because we used our sketches within our groups therefore we decided it would be better to split it into multiple slides visibility purposes. We have 3 groups they consist of views, functionality and menu navigation. Under Views we have 4 different sub groups which are windowed view, 360 View, minimalistic view, and depth view. </a:t>
            </a:r>
          </a:p>
        </p:txBody>
      </p:sp>
      <p:sp>
        <p:nvSpPr>
          <p:cNvPr id="4" name="Slide Number Placeholder 3"/>
          <p:cNvSpPr>
            <a:spLocks noGrp="1"/>
          </p:cNvSpPr>
          <p:nvPr>
            <p:ph type="sldNum" sz="quarter" idx="5"/>
          </p:nvPr>
        </p:nvSpPr>
        <p:spPr/>
        <p:txBody>
          <a:bodyPr/>
          <a:lstStyle/>
          <a:p>
            <a:fld id="{1EA62571-DB62-4FD2-B6DE-BCBC6125E658}" type="slidenum">
              <a:rPr lang="en-CA" smtClean="0"/>
              <a:t>5</a:t>
            </a:fld>
            <a:endParaRPr lang="en-CA"/>
          </a:p>
        </p:txBody>
      </p:sp>
    </p:spTree>
    <p:extLst>
      <p:ext uri="{BB962C8B-B14F-4D97-AF65-F5344CB8AC3E}">
        <p14:creationId xmlns:p14="http://schemas.microsoft.com/office/powerpoint/2010/main" val="3022810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we have our windowed view, this group focuses on the layout that is similar to a desktop or tablet. The second is 360 view this was created based on the futuristic sketches that allowed users to see something all around them when using the system. Minimalistic View is based on the idea of keeping the UI very simple, clean and less cluttered. Lastly depth views was focused on having all elements anchored to the patients. </a:t>
            </a:r>
          </a:p>
        </p:txBody>
      </p:sp>
      <p:sp>
        <p:nvSpPr>
          <p:cNvPr id="4" name="Slide Number Placeholder 3"/>
          <p:cNvSpPr>
            <a:spLocks noGrp="1"/>
          </p:cNvSpPr>
          <p:nvPr>
            <p:ph type="sldNum" sz="quarter" idx="5"/>
          </p:nvPr>
        </p:nvSpPr>
        <p:spPr/>
        <p:txBody>
          <a:bodyPr/>
          <a:lstStyle/>
          <a:p>
            <a:fld id="{1EA62571-DB62-4FD2-B6DE-BCBC6125E658}" type="slidenum">
              <a:rPr lang="en-CA" smtClean="0"/>
              <a:t>6</a:t>
            </a:fld>
            <a:endParaRPr lang="en-CA"/>
          </a:p>
        </p:txBody>
      </p:sp>
    </p:spTree>
    <p:extLst>
      <p:ext uri="{BB962C8B-B14F-4D97-AF65-F5344CB8AC3E}">
        <p14:creationId xmlns:p14="http://schemas.microsoft.com/office/powerpoint/2010/main" val="726956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Next we have our functionality group, this group focuses on different functionalities such as hand gestures, and the flow of the system. Finally we have menu navigation which was a group the contained all the different possible ways we can have users navigate through a menu. This included submenus, blocks of menus, icons and words.</a:t>
            </a:r>
            <a:endParaRPr lang="en-US"/>
          </a:p>
        </p:txBody>
      </p:sp>
      <p:sp>
        <p:nvSpPr>
          <p:cNvPr id="4" name="Slide Number Placeholder 3"/>
          <p:cNvSpPr>
            <a:spLocks noGrp="1"/>
          </p:cNvSpPr>
          <p:nvPr>
            <p:ph type="sldNum" sz="quarter" idx="5"/>
          </p:nvPr>
        </p:nvSpPr>
        <p:spPr/>
        <p:txBody>
          <a:bodyPr/>
          <a:lstStyle/>
          <a:p>
            <a:fld id="{1EA62571-DB62-4FD2-B6DE-BCBC6125E658}" type="slidenum">
              <a:rPr lang="en-CA" smtClean="0"/>
              <a:t>7</a:t>
            </a:fld>
            <a:endParaRPr lang="en-CA"/>
          </a:p>
        </p:txBody>
      </p:sp>
    </p:spTree>
    <p:extLst>
      <p:ext uri="{BB962C8B-B14F-4D97-AF65-F5344CB8AC3E}">
        <p14:creationId xmlns:p14="http://schemas.microsoft.com/office/powerpoint/2010/main" val="201225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finishing our affinity diagram the ideas we decided to remove were windowed view, depth view, and 360 view. We removed windowed view because we found it to be the least original and it did not utilize any of the AR capabilities. We removed depth view because though it had many interesting elements we were worried that it may cause an annoyance to users having everything anchored to the patient. Lastly, we removed 360 view because though it was the most unique we believed that it was not practical in a real world scenario and the gesture of scrolling through slides may look unprofessional. </a:t>
            </a:r>
          </a:p>
          <a:p>
            <a:endParaRPr lang="en-US">
              <a:cs typeface="Calibri"/>
            </a:endParaRPr>
          </a:p>
          <a:p>
            <a:r>
              <a:rPr lang="en-US"/>
              <a:t>Now we will have Navjeet continue with the next portion of our presentation. </a:t>
            </a:r>
            <a:endParaRPr lang="en-US">
              <a:cs typeface="Calibri"/>
            </a:endParaRPr>
          </a:p>
        </p:txBody>
      </p:sp>
      <p:sp>
        <p:nvSpPr>
          <p:cNvPr id="4" name="Slide Number Placeholder 3"/>
          <p:cNvSpPr>
            <a:spLocks noGrp="1"/>
          </p:cNvSpPr>
          <p:nvPr>
            <p:ph type="sldNum" sz="quarter" idx="5"/>
          </p:nvPr>
        </p:nvSpPr>
        <p:spPr/>
        <p:txBody>
          <a:bodyPr/>
          <a:lstStyle/>
          <a:p>
            <a:fld id="{1EA62571-DB62-4FD2-B6DE-BCBC6125E658}" type="slidenum">
              <a:rPr lang="en-CA" smtClean="0"/>
              <a:t>8</a:t>
            </a:fld>
            <a:endParaRPr lang="en-CA"/>
          </a:p>
        </p:txBody>
      </p:sp>
    </p:spTree>
    <p:extLst>
      <p:ext uri="{BB962C8B-B14F-4D97-AF65-F5344CB8AC3E}">
        <p14:creationId xmlns:p14="http://schemas.microsoft.com/office/powerpoint/2010/main" val="2955751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Navjeets</a:t>
            </a:r>
            <a:r>
              <a:rPr lang="en-US">
                <a:cs typeface="Calibri"/>
              </a:rPr>
              <a:t> speech for slide 10 and 11: </a:t>
            </a:r>
            <a:r>
              <a:rPr lang="en-US"/>
              <a:t>Thanks Kim. We took all of our brainstorming and started to refine all of our ideas, which surprisingly took us a couple of hours. During the meeting we drew out how we wanted our prototypes to look like, while considering the UI and UX experience. It was at this stage we realized scanning the patients face would not be feasible but a wrist band that has a barcode was more practical. In our discussions our main focus was to have a consistent design while maintaining the smooth flow from one task to another. Which in turn helped us design this storyboard.</a:t>
            </a:r>
          </a:p>
          <a:p>
            <a:r>
              <a:rPr lang="en-US"/>
              <a:t> Let me walk you through it. In our first panel, a doctor receives word of a patient that has a severe arm fracture. The doctor then goes to the patient, turns on her AR glasses, and scans her personal ID which welcomes her. As the doctor scans the patients wrist band she starts to see the patients information appear and notices that the patient has a recent X-ray. Which she then views and makes it bigger with her hands to get a better reading. Once analyzed she closes the X-ray and pings the nurse to take it from there. Now let’s pass it on to Manny!</a:t>
            </a:r>
            <a:endParaRPr lang="en-US">
              <a:cs typeface="Calibri"/>
            </a:endParaRPr>
          </a:p>
        </p:txBody>
      </p:sp>
      <p:sp>
        <p:nvSpPr>
          <p:cNvPr id="4" name="Slide Number Placeholder 3"/>
          <p:cNvSpPr>
            <a:spLocks noGrp="1"/>
          </p:cNvSpPr>
          <p:nvPr>
            <p:ph type="sldNum" sz="quarter" idx="5"/>
          </p:nvPr>
        </p:nvSpPr>
        <p:spPr/>
        <p:txBody>
          <a:bodyPr/>
          <a:lstStyle/>
          <a:p>
            <a:fld id="{1EA62571-DB62-4FD2-B6DE-BCBC6125E658}" type="slidenum">
              <a:rPr lang="en-CA" smtClean="0"/>
              <a:t>9</a:t>
            </a:fld>
            <a:endParaRPr lang="en-CA"/>
          </a:p>
        </p:txBody>
      </p:sp>
    </p:spTree>
    <p:extLst>
      <p:ext uri="{BB962C8B-B14F-4D97-AF65-F5344CB8AC3E}">
        <p14:creationId xmlns:p14="http://schemas.microsoft.com/office/powerpoint/2010/main" val="2497910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4A8E62-7CB5-400B-8EBC-8B7BA6FB84E1}"/>
              </a:ext>
            </a:extLst>
          </p:cNvPr>
          <p:cNvSpPr/>
          <p:nvPr/>
        </p:nvSpPr>
        <p:spPr>
          <a:xfrm>
            <a:off x="0" y="-24954"/>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10" name="Rectangle: Rounded Corners 9">
            <a:extLst>
              <a:ext uri="{FF2B5EF4-FFF2-40B4-BE49-F238E27FC236}">
                <a16:creationId xmlns:a16="http://schemas.microsoft.com/office/drawing/2014/main" id="{519E919C-4754-45F3-B26A-356E3C41399F}"/>
              </a:ext>
            </a:extLst>
          </p:cNvPr>
          <p:cNvSpPr/>
          <p:nvPr/>
        </p:nvSpPr>
        <p:spPr>
          <a:xfrm>
            <a:off x="479679" y="3588291"/>
            <a:ext cx="5186289" cy="21983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F1E49482-2BCD-480D-A907-24118FA1EF9F}"/>
              </a:ext>
            </a:extLst>
          </p:cNvPr>
          <p:cNvSpPr/>
          <p:nvPr/>
        </p:nvSpPr>
        <p:spPr>
          <a:xfrm>
            <a:off x="6095999" y="-184247"/>
            <a:ext cx="6990455" cy="722648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ctrTitle"/>
          </p:nvPr>
        </p:nvSpPr>
        <p:spPr>
          <a:xfrm>
            <a:off x="479680" y="692855"/>
            <a:ext cx="5186289" cy="1805346"/>
          </a:xfrm>
        </p:spPr>
        <p:txBody>
          <a:bodyPr>
            <a:normAutofit/>
          </a:bodyPr>
          <a:lstStyle/>
          <a:p>
            <a:r>
              <a:rPr lang="en-US">
                <a:solidFill>
                  <a:schemeClr val="accent2">
                    <a:lumMod val="75000"/>
                  </a:schemeClr>
                </a:solidFill>
                <a:effectLst/>
                <a:latin typeface="Century Gothic" panose="020B0502020202020204" pitchFamily="34" charset="0"/>
                <a:ea typeface="Times New Roman" panose="02020603050405020304" pitchFamily="18" charset="0"/>
                <a:cs typeface="Times New Roman" panose="02020603050405020304" pitchFamily="18" charset="0"/>
              </a:rPr>
              <a:t>Stage 3 </a:t>
            </a:r>
            <a:r>
              <a:rPr lang="en-US">
                <a:solidFill>
                  <a:schemeClr val="accent2">
                    <a:lumMod val="75000"/>
                  </a:schemeClr>
                </a:solidFill>
                <a:latin typeface="Century Gothic" panose="020B0502020202020204" pitchFamily="34" charset="0"/>
                <a:cs typeface="Calibri Light"/>
              </a:rPr>
              <a:t>Presentation</a:t>
            </a:r>
            <a:endParaRPr lang="en-US">
              <a:solidFill>
                <a:schemeClr val="accent2">
                  <a:lumMod val="75000"/>
                </a:schemeClr>
              </a:solidFill>
              <a:latin typeface="Century Gothic" panose="020B0502020202020204" pitchFamily="34" charset="0"/>
            </a:endParaRPr>
          </a:p>
        </p:txBody>
      </p:sp>
      <p:sp>
        <p:nvSpPr>
          <p:cNvPr id="3" name="Subtitle 2"/>
          <p:cNvSpPr>
            <a:spLocks noGrp="1"/>
          </p:cNvSpPr>
          <p:nvPr>
            <p:ph type="subTitle" idx="1"/>
          </p:nvPr>
        </p:nvSpPr>
        <p:spPr>
          <a:xfrm>
            <a:off x="479679" y="3728497"/>
            <a:ext cx="5186289" cy="2058153"/>
          </a:xfrm>
        </p:spPr>
        <p:txBody>
          <a:bodyPr vert="horz" lIns="91440" tIns="45720" rIns="91440" bIns="45720" rtlCol="0" anchor="t">
            <a:normAutofit fontScale="85000" lnSpcReduction="20000"/>
          </a:bodyPr>
          <a:lstStyle/>
          <a:p>
            <a:r>
              <a:rPr lang="en-US" sz="2800" dirty="0">
                <a:solidFill>
                  <a:schemeClr val="accent2">
                    <a:lumMod val="50000"/>
                  </a:schemeClr>
                </a:solidFill>
                <a:latin typeface="Century Gothic" panose="020B0502020202020204" pitchFamily="34" charset="0"/>
                <a:cs typeface="Calibri"/>
              </a:rPr>
              <a:t>Team E</a:t>
            </a:r>
          </a:p>
          <a:p>
            <a:r>
              <a:rPr lang="en-US" sz="2200" dirty="0">
                <a:solidFill>
                  <a:schemeClr val="accent2">
                    <a:lumMod val="50000"/>
                  </a:schemeClr>
                </a:solidFill>
                <a:latin typeface="Century Gothic" panose="020B0502020202020204" pitchFamily="34" charset="0"/>
                <a:cs typeface="Calibri"/>
              </a:rPr>
              <a:t>Gaby Gonzaga</a:t>
            </a:r>
          </a:p>
          <a:p>
            <a:r>
              <a:rPr lang="en-US" sz="2200" dirty="0" err="1">
                <a:solidFill>
                  <a:schemeClr val="accent2">
                    <a:lumMod val="50000"/>
                  </a:schemeClr>
                </a:solidFill>
                <a:latin typeface="Century Gothic" panose="020B0502020202020204" pitchFamily="34" charset="0"/>
                <a:cs typeface="Calibri"/>
              </a:rPr>
              <a:t>Navjeet</a:t>
            </a:r>
            <a:r>
              <a:rPr lang="en-US" sz="2200" dirty="0">
                <a:solidFill>
                  <a:schemeClr val="accent2">
                    <a:lumMod val="50000"/>
                  </a:schemeClr>
                </a:solidFill>
                <a:latin typeface="Century Gothic" panose="020B0502020202020204" pitchFamily="34" charset="0"/>
                <a:cs typeface="Calibri"/>
              </a:rPr>
              <a:t> </a:t>
            </a:r>
            <a:r>
              <a:rPr lang="en-US" sz="2200" dirty="0" err="1">
                <a:solidFill>
                  <a:schemeClr val="accent2">
                    <a:lumMod val="50000"/>
                  </a:schemeClr>
                </a:solidFill>
                <a:latin typeface="Century Gothic" panose="020B0502020202020204" pitchFamily="34" charset="0"/>
                <a:cs typeface="Calibri"/>
              </a:rPr>
              <a:t>Hundal</a:t>
            </a:r>
            <a:endParaRPr lang="en-US" sz="2200" dirty="0">
              <a:solidFill>
                <a:schemeClr val="accent2">
                  <a:lumMod val="50000"/>
                </a:schemeClr>
              </a:solidFill>
              <a:latin typeface="Century Gothic" panose="020B0502020202020204" pitchFamily="34" charset="0"/>
              <a:cs typeface="Calibri"/>
            </a:endParaRPr>
          </a:p>
          <a:p>
            <a:r>
              <a:rPr lang="en-US" sz="2200" dirty="0">
                <a:solidFill>
                  <a:schemeClr val="accent2">
                    <a:lumMod val="50000"/>
                  </a:schemeClr>
                </a:solidFill>
                <a:latin typeface="Century Gothic" panose="020B0502020202020204" pitchFamily="34" charset="0"/>
                <a:cs typeface="Calibri"/>
              </a:rPr>
              <a:t>Kim Nguyen</a:t>
            </a:r>
          </a:p>
          <a:p>
            <a:r>
              <a:rPr lang="en-US" sz="2200" dirty="0">
                <a:solidFill>
                  <a:schemeClr val="accent2">
                    <a:lumMod val="50000"/>
                  </a:schemeClr>
                </a:solidFill>
                <a:latin typeface="Century Gothic" panose="020B0502020202020204" pitchFamily="34" charset="0"/>
                <a:cs typeface="Calibri"/>
              </a:rPr>
              <a:t>Chevy O'Dell</a:t>
            </a:r>
          </a:p>
          <a:p>
            <a:r>
              <a:rPr lang="en-US" sz="2200" dirty="0">
                <a:solidFill>
                  <a:schemeClr val="accent2">
                    <a:lumMod val="50000"/>
                  </a:schemeClr>
                </a:solidFill>
                <a:latin typeface="Century Gothic" panose="020B0502020202020204" pitchFamily="34" charset="0"/>
                <a:cs typeface="Calibri"/>
              </a:rPr>
              <a:t>Manny Rodriguez</a:t>
            </a:r>
          </a:p>
        </p:txBody>
      </p:sp>
      <p:pic>
        <p:nvPicPr>
          <p:cNvPr id="4" name="Picture 3">
            <a:extLst>
              <a:ext uri="{FF2B5EF4-FFF2-40B4-BE49-F238E27FC236}">
                <a16:creationId xmlns:a16="http://schemas.microsoft.com/office/drawing/2014/main" id="{766CBB9E-DF82-49B7-BD57-EED38972A4B2}"/>
              </a:ext>
            </a:extLst>
          </p:cNvPr>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160775" y="1454137"/>
            <a:ext cx="4115216" cy="3949719"/>
          </a:xfrm>
          <a:prstGeom prst="rect">
            <a:avLst/>
          </a:prstGeom>
          <a:noFill/>
          <a:ln>
            <a:noFill/>
          </a:ln>
          <a:effectLst>
            <a:softEdge rad="0"/>
          </a:effectLst>
        </p:spPr>
      </p:pic>
      <p:sp>
        <p:nvSpPr>
          <p:cNvPr id="16" name="Rectangle: Rounded Corners 15">
            <a:extLst>
              <a:ext uri="{FF2B5EF4-FFF2-40B4-BE49-F238E27FC236}">
                <a16:creationId xmlns:a16="http://schemas.microsoft.com/office/drawing/2014/main" id="{D303CDF4-D056-4EDC-9462-B9B927D66628}"/>
              </a:ext>
            </a:extLst>
          </p:cNvPr>
          <p:cNvSpPr/>
          <p:nvPr/>
        </p:nvSpPr>
        <p:spPr>
          <a:xfrm>
            <a:off x="479678" y="5936775"/>
            <a:ext cx="5186289" cy="75062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Century Gothic" panose="020B0502020202020204" pitchFamily="34" charset="0"/>
              </a:rPr>
              <a:t>TA: </a:t>
            </a:r>
            <a:r>
              <a:rPr lang="en-US" sz="2400" dirty="0" err="1">
                <a:solidFill>
                  <a:schemeClr val="accent2">
                    <a:lumMod val="50000"/>
                  </a:schemeClr>
                </a:solidFill>
                <a:latin typeface="Century Gothic" panose="020B0502020202020204" pitchFamily="34" charset="0"/>
              </a:rPr>
              <a:t>Hessam</a:t>
            </a:r>
            <a:r>
              <a:rPr lang="en-US" sz="2400" dirty="0">
                <a:solidFill>
                  <a:schemeClr val="accent2">
                    <a:lumMod val="50000"/>
                  </a:schemeClr>
                </a:solidFill>
                <a:latin typeface="Century Gothic" panose="020B0502020202020204" pitchFamily="34" charset="0"/>
              </a:rPr>
              <a:t> </a:t>
            </a:r>
            <a:r>
              <a:rPr lang="en-CA" sz="2400" i="0" dirty="0" err="1">
                <a:solidFill>
                  <a:schemeClr val="accent2">
                    <a:lumMod val="50000"/>
                  </a:schemeClr>
                </a:solidFill>
                <a:effectLst/>
                <a:latin typeface="Century Gothic" panose="020B0502020202020204" pitchFamily="34" charset="0"/>
              </a:rPr>
              <a:t>Djavaherpour</a:t>
            </a:r>
            <a:endParaRPr lang="en-CA" sz="24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BE190F2-3612-4E35-BDB3-0D660124031C}"/>
              </a:ext>
            </a:extLst>
          </p:cNvPr>
          <p:cNvSpPr/>
          <p:nvPr/>
        </p:nvSpPr>
        <p:spPr>
          <a:xfrm>
            <a:off x="0" y="-24954"/>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pic>
        <p:nvPicPr>
          <p:cNvPr id="4" name="Picture 3">
            <a:extLst>
              <a:ext uri="{FF2B5EF4-FFF2-40B4-BE49-F238E27FC236}">
                <a16:creationId xmlns:a16="http://schemas.microsoft.com/office/drawing/2014/main" id="{17F7C3DA-2D0D-4B2D-8268-60966F11A262}"/>
              </a:ext>
            </a:extLst>
          </p:cNvPr>
          <p:cNvPicPr/>
          <p:nvPr/>
        </p:nvPicPr>
        <p:blipFill>
          <a:blip r:embed="rId3">
            <a:extLst>
              <a:ext uri="{28A0092B-C50C-407E-A947-70E740481C1C}">
                <a14:useLocalDpi xmlns:a14="http://schemas.microsoft.com/office/drawing/2010/main" val="0"/>
              </a:ext>
            </a:extLst>
          </a:blip>
          <a:stretch>
            <a:fillRect/>
          </a:stretch>
        </p:blipFill>
        <p:spPr>
          <a:xfrm>
            <a:off x="793273" y="104297"/>
            <a:ext cx="10605453" cy="6649403"/>
          </a:xfrm>
          <a:prstGeom prst="rect">
            <a:avLst/>
          </a:prstGeom>
        </p:spPr>
      </p:pic>
    </p:spTree>
    <p:extLst>
      <p:ext uri="{BB962C8B-B14F-4D97-AF65-F5344CB8AC3E}">
        <p14:creationId xmlns:p14="http://schemas.microsoft.com/office/powerpoint/2010/main" val="199076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C1D67A-7E7A-463E-ACBF-3B7A01545A41}"/>
              </a:ext>
            </a:extLst>
          </p:cNvPr>
          <p:cNvSpPr/>
          <p:nvPr/>
        </p:nvSpPr>
        <p:spPr>
          <a:xfrm>
            <a:off x="0" y="-24954"/>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2" name="Title 1">
            <a:extLst>
              <a:ext uri="{FF2B5EF4-FFF2-40B4-BE49-F238E27FC236}">
                <a16:creationId xmlns:a16="http://schemas.microsoft.com/office/drawing/2014/main" id="{9166CFE7-6549-4837-9E9A-38FECE3AC661}"/>
              </a:ext>
            </a:extLst>
          </p:cNvPr>
          <p:cNvSpPr>
            <a:spLocks noGrp="1"/>
          </p:cNvSpPr>
          <p:nvPr>
            <p:ph type="title"/>
          </p:nvPr>
        </p:nvSpPr>
        <p:spPr/>
        <p:txBody>
          <a:bodyPr>
            <a:normAutofit/>
          </a:bodyPr>
          <a:lstStyle/>
          <a:p>
            <a:r>
              <a:rPr lang="en-CA" sz="4800" dirty="0">
                <a:solidFill>
                  <a:schemeClr val="accent2">
                    <a:lumMod val="75000"/>
                  </a:schemeClr>
                </a:solidFill>
                <a:latin typeface="Century Gothic" panose="020B0502020202020204" pitchFamily="34" charset="0"/>
              </a:rPr>
              <a:t>Lessons Learned Low-fi Prototyping</a:t>
            </a:r>
          </a:p>
        </p:txBody>
      </p:sp>
      <p:sp>
        <p:nvSpPr>
          <p:cNvPr id="3" name="Content Placeholder 2">
            <a:extLst>
              <a:ext uri="{FF2B5EF4-FFF2-40B4-BE49-F238E27FC236}">
                <a16:creationId xmlns:a16="http://schemas.microsoft.com/office/drawing/2014/main" id="{3308B12E-2215-4F46-814B-C526EA69CEDE}"/>
              </a:ext>
            </a:extLst>
          </p:cNvPr>
          <p:cNvSpPr>
            <a:spLocks noGrp="1"/>
          </p:cNvSpPr>
          <p:nvPr>
            <p:ph idx="1"/>
          </p:nvPr>
        </p:nvSpPr>
        <p:spPr>
          <a:xfrm>
            <a:off x="838200" y="1556426"/>
            <a:ext cx="10515600" cy="4620537"/>
          </a:xfrm>
        </p:spPr>
        <p:txBody>
          <a:bodyPr vert="horz" lIns="91440" tIns="45720" rIns="91440" bIns="45720" rtlCol="0" anchor="t">
            <a:normAutofit/>
          </a:bodyPr>
          <a:lstStyle/>
          <a:p>
            <a:pPr>
              <a:buFont typeface="Wingdings" panose="05000000000000000000" pitchFamily="2" charset="2"/>
              <a:buChar char="§"/>
            </a:pPr>
            <a:r>
              <a:rPr lang="en-CA" sz="3200" dirty="0">
                <a:solidFill>
                  <a:schemeClr val="accent2">
                    <a:lumMod val="50000"/>
                  </a:schemeClr>
                </a:solidFill>
                <a:cs typeface="Calibri"/>
              </a:rPr>
              <a:t>Bringing a blend of ideas to life</a:t>
            </a:r>
          </a:p>
          <a:p>
            <a:pPr>
              <a:buFont typeface="Wingdings" panose="05000000000000000000" pitchFamily="2" charset="2"/>
              <a:buChar char="§"/>
            </a:pPr>
            <a:r>
              <a:rPr lang="en-CA" sz="3200" dirty="0">
                <a:solidFill>
                  <a:schemeClr val="accent2">
                    <a:lumMod val="50000"/>
                  </a:schemeClr>
                </a:solidFill>
                <a:cs typeface="Calibri"/>
              </a:rPr>
              <a:t>Improved component organization</a:t>
            </a:r>
          </a:p>
          <a:p>
            <a:pPr>
              <a:buFont typeface="Wingdings" panose="05000000000000000000" pitchFamily="2" charset="2"/>
              <a:buChar char="§"/>
            </a:pPr>
            <a:r>
              <a:rPr lang="en-CA" sz="3200" dirty="0">
                <a:solidFill>
                  <a:schemeClr val="accent2">
                    <a:lumMod val="50000"/>
                  </a:schemeClr>
                </a:solidFill>
                <a:cs typeface="Calibri"/>
              </a:rPr>
              <a:t>Attention to detail is king</a:t>
            </a:r>
          </a:p>
          <a:p>
            <a:endParaRPr lang="en-CA" dirty="0">
              <a:cs typeface="Calibri"/>
            </a:endParaRPr>
          </a:p>
        </p:txBody>
      </p:sp>
      <p:pic>
        <p:nvPicPr>
          <p:cNvPr id="4" name="Picture 3">
            <a:extLst>
              <a:ext uri="{FF2B5EF4-FFF2-40B4-BE49-F238E27FC236}">
                <a16:creationId xmlns:a16="http://schemas.microsoft.com/office/drawing/2014/main" id="{C1EC443B-B0A2-4EC4-BF5B-6912CC68E147}"/>
              </a:ext>
            </a:extLst>
          </p:cNvPr>
          <p:cNvPicPr>
            <a:picLocks noChangeAspect="1"/>
          </p:cNvPicPr>
          <p:nvPr/>
        </p:nvPicPr>
        <p:blipFill rotWithShape="1">
          <a:blip r:embed="rId3"/>
          <a:srcRect t="13080" b="20350"/>
          <a:stretch/>
        </p:blipFill>
        <p:spPr>
          <a:xfrm>
            <a:off x="1713087" y="3428999"/>
            <a:ext cx="8765826" cy="3429001"/>
          </a:xfrm>
          <a:prstGeom prst="rect">
            <a:avLst/>
          </a:prstGeom>
        </p:spPr>
      </p:pic>
    </p:spTree>
    <p:extLst>
      <p:ext uri="{BB962C8B-B14F-4D97-AF65-F5344CB8AC3E}">
        <p14:creationId xmlns:p14="http://schemas.microsoft.com/office/powerpoint/2010/main" val="3252722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CED4F0-A91D-4057-B7EF-B516D84FD357}"/>
              </a:ext>
            </a:extLst>
          </p:cNvPr>
          <p:cNvSpPr/>
          <p:nvPr/>
        </p:nvSpPr>
        <p:spPr>
          <a:xfrm>
            <a:off x="0" y="-24954"/>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2" name="Title 1">
            <a:extLst>
              <a:ext uri="{FF2B5EF4-FFF2-40B4-BE49-F238E27FC236}">
                <a16:creationId xmlns:a16="http://schemas.microsoft.com/office/drawing/2014/main" id="{B11D022E-78BD-4F64-8F18-0A27D5829097}"/>
              </a:ext>
            </a:extLst>
          </p:cNvPr>
          <p:cNvSpPr>
            <a:spLocks noGrp="1"/>
          </p:cNvSpPr>
          <p:nvPr>
            <p:ph type="title"/>
          </p:nvPr>
        </p:nvSpPr>
        <p:spPr/>
        <p:txBody>
          <a:bodyPr>
            <a:normAutofit/>
          </a:bodyPr>
          <a:lstStyle/>
          <a:p>
            <a:r>
              <a:rPr lang="en-CA" sz="4800" dirty="0">
                <a:solidFill>
                  <a:schemeClr val="accent2">
                    <a:lumMod val="75000"/>
                  </a:schemeClr>
                </a:solidFill>
                <a:latin typeface="Century Gothic" panose="020B0502020202020204" pitchFamily="34" charset="0"/>
              </a:rPr>
              <a:t>Cognitive Walk-Through Evaluation</a:t>
            </a:r>
          </a:p>
        </p:txBody>
      </p:sp>
      <p:sp>
        <p:nvSpPr>
          <p:cNvPr id="3" name="Content Placeholder 2">
            <a:extLst>
              <a:ext uri="{FF2B5EF4-FFF2-40B4-BE49-F238E27FC236}">
                <a16:creationId xmlns:a16="http://schemas.microsoft.com/office/drawing/2014/main" id="{DB221E5F-6234-42ED-BEE3-7966EDEAC53A}"/>
              </a:ext>
            </a:extLst>
          </p:cNvPr>
          <p:cNvSpPr>
            <a:spLocks noGrp="1"/>
          </p:cNvSpPr>
          <p:nvPr>
            <p:ph idx="1"/>
          </p:nvPr>
        </p:nvSpPr>
        <p:spPr>
          <a:xfrm>
            <a:off x="838200" y="1690688"/>
            <a:ext cx="10515600" cy="4486275"/>
          </a:xfrm>
        </p:spPr>
        <p:txBody>
          <a:bodyPr vert="horz" lIns="91440" tIns="45720" rIns="91440" bIns="45720" rtlCol="0" anchor="t">
            <a:normAutofit/>
          </a:bodyPr>
          <a:lstStyle/>
          <a:p>
            <a:pPr>
              <a:buFont typeface="Wingdings" panose="05000000000000000000" pitchFamily="2" charset="2"/>
              <a:buChar char="§"/>
            </a:pPr>
            <a:r>
              <a:rPr lang="en-CA" sz="3200" dirty="0">
                <a:solidFill>
                  <a:schemeClr val="accent2">
                    <a:lumMod val="50000"/>
                  </a:schemeClr>
                </a:solidFill>
                <a:cs typeface="Calibri"/>
              </a:rPr>
              <a:t>Additional functionality</a:t>
            </a:r>
          </a:p>
          <a:p>
            <a:pPr>
              <a:buFont typeface="Wingdings" panose="05000000000000000000" pitchFamily="2" charset="2"/>
              <a:buChar char="§"/>
            </a:pPr>
            <a:r>
              <a:rPr lang="en-CA" sz="3200" dirty="0">
                <a:solidFill>
                  <a:schemeClr val="accent2">
                    <a:lumMod val="50000"/>
                  </a:schemeClr>
                </a:solidFill>
                <a:cs typeface="Calibri"/>
              </a:rPr>
              <a:t>Flow of tasks changed</a:t>
            </a:r>
          </a:p>
          <a:p>
            <a:pPr>
              <a:buFont typeface="Wingdings" panose="05000000000000000000" pitchFamily="2" charset="2"/>
              <a:buChar char="§"/>
            </a:pPr>
            <a:r>
              <a:rPr lang="en-CA" sz="3200" dirty="0">
                <a:solidFill>
                  <a:schemeClr val="accent2">
                    <a:lumMod val="50000"/>
                  </a:schemeClr>
                </a:solidFill>
                <a:cs typeface="Calibri"/>
              </a:rPr>
              <a:t>Allowed us to prune our task-load</a:t>
            </a:r>
          </a:p>
          <a:p>
            <a:pPr>
              <a:buFont typeface="Wingdings" panose="05000000000000000000" pitchFamily="2" charset="2"/>
              <a:buChar char="§"/>
            </a:pPr>
            <a:endParaRPr lang="en-CA" dirty="0">
              <a:solidFill>
                <a:schemeClr val="accent2">
                  <a:lumMod val="50000"/>
                </a:schemeClr>
              </a:solidFill>
              <a:latin typeface="Century Gothic"/>
              <a:cs typeface="Calibri"/>
            </a:endParaRPr>
          </a:p>
          <a:p>
            <a:pPr>
              <a:buFont typeface="Wingdings" panose="05000000000000000000" pitchFamily="2" charset="2"/>
              <a:buChar char="§"/>
            </a:pPr>
            <a:endParaRPr lang="en-CA" dirty="0">
              <a:solidFill>
                <a:schemeClr val="accent2">
                  <a:lumMod val="50000"/>
                </a:schemeClr>
              </a:solidFill>
              <a:latin typeface="Century Gothic"/>
              <a:cs typeface="Calibri"/>
            </a:endParaRPr>
          </a:p>
        </p:txBody>
      </p:sp>
      <p:pic>
        <p:nvPicPr>
          <p:cNvPr id="12" name="Picture 11">
            <a:extLst>
              <a:ext uri="{FF2B5EF4-FFF2-40B4-BE49-F238E27FC236}">
                <a16:creationId xmlns:a16="http://schemas.microsoft.com/office/drawing/2014/main" id="{76A82FA9-9C44-4FFD-AF95-C8557153E066}"/>
              </a:ext>
            </a:extLst>
          </p:cNvPr>
          <p:cNvPicPr>
            <a:picLocks noChangeAspect="1"/>
          </p:cNvPicPr>
          <p:nvPr/>
        </p:nvPicPr>
        <p:blipFill rotWithShape="1">
          <a:blip r:embed="rId3"/>
          <a:srcRect b="30485"/>
          <a:stretch/>
        </p:blipFill>
        <p:spPr>
          <a:xfrm>
            <a:off x="1651839" y="3428999"/>
            <a:ext cx="9097225" cy="3429001"/>
          </a:xfrm>
          <a:prstGeom prst="rect">
            <a:avLst/>
          </a:prstGeom>
        </p:spPr>
      </p:pic>
    </p:spTree>
    <p:extLst>
      <p:ext uri="{BB962C8B-B14F-4D97-AF65-F5344CB8AC3E}">
        <p14:creationId xmlns:p14="http://schemas.microsoft.com/office/powerpoint/2010/main" val="118000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651B6-2763-4790-935E-E1E4E708F721}"/>
              </a:ext>
            </a:extLst>
          </p:cNvPr>
          <p:cNvSpPr/>
          <p:nvPr/>
        </p:nvSpPr>
        <p:spPr>
          <a:xfrm>
            <a:off x="5892463" y="-184249"/>
            <a:ext cx="6990455" cy="722648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57B0009C-F2AB-412D-86BC-6C3BE5A2EA7F}"/>
              </a:ext>
            </a:extLst>
          </p:cNvPr>
          <p:cNvSpPr/>
          <p:nvPr/>
        </p:nvSpPr>
        <p:spPr>
          <a:xfrm>
            <a:off x="0" y="-24959"/>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2" name="Title 1">
            <a:extLst>
              <a:ext uri="{FF2B5EF4-FFF2-40B4-BE49-F238E27FC236}">
                <a16:creationId xmlns:a16="http://schemas.microsoft.com/office/drawing/2014/main" id="{03091572-5EB0-4966-B014-7EB9D0038E8B}"/>
              </a:ext>
            </a:extLst>
          </p:cNvPr>
          <p:cNvSpPr>
            <a:spLocks noGrp="1"/>
          </p:cNvSpPr>
          <p:nvPr>
            <p:ph type="title"/>
          </p:nvPr>
        </p:nvSpPr>
        <p:spPr>
          <a:xfrm>
            <a:off x="407768" y="217217"/>
            <a:ext cx="4205175" cy="1484801"/>
          </a:xfrm>
        </p:spPr>
        <p:txBody>
          <a:bodyPr>
            <a:normAutofit/>
          </a:bodyPr>
          <a:lstStyle/>
          <a:p>
            <a:r>
              <a:rPr lang="en-US" sz="9600" err="1">
                <a:solidFill>
                  <a:schemeClr val="accent2">
                    <a:lumMod val="75000"/>
                  </a:schemeClr>
                </a:solidFill>
                <a:latin typeface="Century Gothic" panose="020B0502020202020204" pitchFamily="34" charset="0"/>
                <a:cs typeface="Calibri Light"/>
              </a:rPr>
              <a:t>cARe</a:t>
            </a:r>
            <a:endParaRPr lang="en-US" sz="8000">
              <a:solidFill>
                <a:schemeClr val="accent2">
                  <a:lumMod val="75000"/>
                </a:schemeClr>
              </a:solidFill>
              <a:latin typeface="Century Gothic" panose="020B0502020202020204" pitchFamily="34" charset="0"/>
            </a:endParaRPr>
          </a:p>
        </p:txBody>
      </p:sp>
      <p:pic>
        <p:nvPicPr>
          <p:cNvPr id="9" name="Picture 8">
            <a:extLst>
              <a:ext uri="{FF2B5EF4-FFF2-40B4-BE49-F238E27FC236}">
                <a16:creationId xmlns:a16="http://schemas.microsoft.com/office/drawing/2014/main" id="{AE336E2C-E278-421D-99A9-2F1FCDBC47F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1213" y="3671172"/>
            <a:ext cx="2915482" cy="2811515"/>
          </a:xfrm>
          <a:prstGeom prst="rect">
            <a:avLst/>
          </a:prstGeom>
          <a:noFill/>
          <a:ln>
            <a:noFill/>
          </a:ln>
        </p:spPr>
      </p:pic>
      <p:sp>
        <p:nvSpPr>
          <p:cNvPr id="10" name="Content Placeholder 2">
            <a:extLst>
              <a:ext uri="{FF2B5EF4-FFF2-40B4-BE49-F238E27FC236}">
                <a16:creationId xmlns:a16="http://schemas.microsoft.com/office/drawing/2014/main" id="{BE077256-BA20-472E-AE17-9D62AFC8246F}"/>
              </a:ext>
            </a:extLst>
          </p:cNvPr>
          <p:cNvSpPr txBox="1">
            <a:spLocks/>
          </p:cNvSpPr>
          <p:nvPr/>
        </p:nvSpPr>
        <p:spPr>
          <a:xfrm>
            <a:off x="407768" y="1464282"/>
            <a:ext cx="3411941" cy="47546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solidFill>
                  <a:schemeClr val="accent2">
                    <a:lumMod val="75000"/>
                  </a:schemeClr>
                </a:solidFill>
                <a:cs typeface="Calibri"/>
              </a:rPr>
              <a:t>“Using AR with </a:t>
            </a:r>
            <a:r>
              <a:rPr lang="en-US" i="1" dirty="0" err="1">
                <a:solidFill>
                  <a:schemeClr val="accent2">
                    <a:lumMod val="75000"/>
                  </a:schemeClr>
                </a:solidFill>
                <a:cs typeface="Calibri"/>
              </a:rPr>
              <a:t>cARe</a:t>
            </a:r>
            <a:r>
              <a:rPr lang="en-US" i="1" dirty="0">
                <a:solidFill>
                  <a:schemeClr val="accent2">
                    <a:lumMod val="75000"/>
                  </a:schemeClr>
                </a:solidFill>
                <a:cs typeface="Calibri"/>
              </a:rPr>
              <a:t>!”</a:t>
            </a:r>
          </a:p>
        </p:txBody>
      </p:sp>
      <p:sp>
        <p:nvSpPr>
          <p:cNvPr id="12" name="Content Placeholder 2">
            <a:extLst>
              <a:ext uri="{FF2B5EF4-FFF2-40B4-BE49-F238E27FC236}">
                <a16:creationId xmlns:a16="http://schemas.microsoft.com/office/drawing/2014/main" id="{4B22A052-A52E-410E-B78B-C53FB68A3856}"/>
              </a:ext>
            </a:extLst>
          </p:cNvPr>
          <p:cNvSpPr txBox="1">
            <a:spLocks/>
          </p:cNvSpPr>
          <p:nvPr/>
        </p:nvSpPr>
        <p:spPr>
          <a:xfrm>
            <a:off x="4097476" y="5857135"/>
            <a:ext cx="3411941" cy="47546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1">
              <a:solidFill>
                <a:schemeClr val="accent2">
                  <a:lumMod val="75000"/>
                </a:schemeClr>
              </a:solidFill>
              <a:cs typeface="Calibri"/>
            </a:endParaRPr>
          </a:p>
        </p:txBody>
      </p:sp>
      <p:sp>
        <p:nvSpPr>
          <p:cNvPr id="16" name="Content Placeholder 2">
            <a:extLst>
              <a:ext uri="{FF2B5EF4-FFF2-40B4-BE49-F238E27FC236}">
                <a16:creationId xmlns:a16="http://schemas.microsoft.com/office/drawing/2014/main" id="{917BF9C2-9482-4D9E-AC77-15C7E38BEB01}"/>
              </a:ext>
            </a:extLst>
          </p:cNvPr>
          <p:cNvSpPr txBox="1">
            <a:spLocks/>
          </p:cNvSpPr>
          <p:nvPr/>
        </p:nvSpPr>
        <p:spPr>
          <a:xfrm>
            <a:off x="6300231" y="525396"/>
            <a:ext cx="5891769" cy="58072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400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rPr>
              <a:t>A</a:t>
            </a:r>
            <a:r>
              <a:rPr lang="en-US" sz="4000" dirty="0">
                <a:solidFill>
                  <a:schemeClr val="accent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ugmented reality (AR)</a:t>
            </a:r>
          </a:p>
          <a:p>
            <a:pPr>
              <a:buFont typeface="Wingdings" panose="05000000000000000000" pitchFamily="2" charset="2"/>
              <a:buChar char="§"/>
            </a:pPr>
            <a:r>
              <a:rPr lang="en-US" sz="400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rPr>
              <a:t>Users include doctors, nurses, EMTs</a:t>
            </a:r>
          </a:p>
          <a:p>
            <a:pPr>
              <a:buFont typeface="Wingdings" panose="05000000000000000000" pitchFamily="2" charset="2"/>
              <a:buChar char="§"/>
            </a:pPr>
            <a:r>
              <a:rPr lang="en-US" sz="400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rPr>
              <a:t>Interact with hand gestures</a:t>
            </a:r>
          </a:p>
          <a:p>
            <a:pPr>
              <a:buFont typeface="Wingdings" panose="05000000000000000000" pitchFamily="2" charset="2"/>
              <a:buChar char="§"/>
            </a:pPr>
            <a:endParaRPr lang="en-US" sz="320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320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3200" dirty="0">
              <a:solidFill>
                <a:schemeClr val="accent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i="1" dirty="0">
              <a:solidFill>
                <a:schemeClr val="accent2">
                  <a:lumMod val="50000"/>
                </a:schemeClr>
              </a:solidFill>
              <a:cs typeface="Calibri"/>
            </a:endParaRPr>
          </a:p>
        </p:txBody>
      </p:sp>
      <p:pic>
        <p:nvPicPr>
          <p:cNvPr id="18" name="Picture 17">
            <a:extLst>
              <a:ext uri="{FF2B5EF4-FFF2-40B4-BE49-F238E27FC236}">
                <a16:creationId xmlns:a16="http://schemas.microsoft.com/office/drawing/2014/main" id="{C9AC7D79-015C-4563-9D3A-63F986143DC3}"/>
              </a:ext>
            </a:extLst>
          </p:cNvPr>
          <p:cNvPicPr>
            <a:picLocks noChangeAspect="1"/>
          </p:cNvPicPr>
          <p:nvPr/>
        </p:nvPicPr>
        <p:blipFill rotWithShape="1">
          <a:blip r:embed="rId4">
            <a:extLst>
              <a:ext uri="{28A0092B-C50C-407E-A947-70E740481C1C}">
                <a14:useLocalDpi xmlns:a14="http://schemas.microsoft.com/office/drawing/2010/main" val="0"/>
              </a:ext>
            </a:extLst>
          </a:blip>
          <a:srcRect l="1211" t="22372" r="447" b="14012"/>
          <a:stretch/>
        </p:blipFill>
        <p:spPr>
          <a:xfrm>
            <a:off x="6477498" y="4368296"/>
            <a:ext cx="5820384" cy="1964308"/>
          </a:xfrm>
          <a:prstGeom prst="roundRect">
            <a:avLst>
              <a:gd name="adj" fmla="val 8594"/>
            </a:avLst>
          </a:prstGeom>
          <a:solidFill>
            <a:srgbClr val="FFFFFF">
              <a:shade val="85000"/>
            </a:srgbClr>
          </a:solidFill>
          <a:ln w="38100">
            <a:solidFill>
              <a:schemeClr val="accent2">
                <a:lumMod val="75000"/>
              </a:schemeClr>
            </a:solidFill>
          </a:ln>
          <a:effectLst/>
        </p:spPr>
      </p:pic>
    </p:spTree>
    <p:extLst>
      <p:ext uri="{BB962C8B-B14F-4D97-AF65-F5344CB8AC3E}">
        <p14:creationId xmlns:p14="http://schemas.microsoft.com/office/powerpoint/2010/main" val="253434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3C0FD1-5436-4611-9DFA-582B80C0DEBA}"/>
              </a:ext>
            </a:extLst>
          </p:cNvPr>
          <p:cNvSpPr/>
          <p:nvPr/>
        </p:nvSpPr>
        <p:spPr>
          <a:xfrm>
            <a:off x="0" y="-24954"/>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7" name="Rectangle: Rounded Corners 6">
            <a:extLst>
              <a:ext uri="{FF2B5EF4-FFF2-40B4-BE49-F238E27FC236}">
                <a16:creationId xmlns:a16="http://schemas.microsoft.com/office/drawing/2014/main" id="{852112CA-F49B-4580-A25E-9FD119E7EE41}"/>
              </a:ext>
            </a:extLst>
          </p:cNvPr>
          <p:cNvSpPr/>
          <p:nvPr/>
        </p:nvSpPr>
        <p:spPr>
          <a:xfrm>
            <a:off x="391886" y="404949"/>
            <a:ext cx="11495314" cy="608792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572E5DE-C029-4713-B4A6-7A9B1AA8172E}"/>
              </a:ext>
            </a:extLst>
          </p:cNvPr>
          <p:cNvSpPr/>
          <p:nvPr/>
        </p:nvSpPr>
        <p:spPr>
          <a:xfrm>
            <a:off x="0" y="-24954"/>
            <a:ext cx="12192000" cy="6882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EMBED VIDEO</a:t>
            </a:r>
            <a:endParaRPr lang="en-CA"/>
          </a:p>
        </p:txBody>
      </p:sp>
    </p:spTree>
    <p:extLst>
      <p:ext uri="{BB962C8B-B14F-4D97-AF65-F5344CB8AC3E}">
        <p14:creationId xmlns:p14="http://schemas.microsoft.com/office/powerpoint/2010/main" val="16404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31B8E6-BD3F-4851-8D94-8FF50E764B8F}"/>
              </a:ext>
            </a:extLst>
          </p:cNvPr>
          <p:cNvSpPr/>
          <p:nvPr/>
        </p:nvSpPr>
        <p:spPr>
          <a:xfrm>
            <a:off x="0" y="-25747"/>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2" name="Title 1">
            <a:extLst>
              <a:ext uri="{FF2B5EF4-FFF2-40B4-BE49-F238E27FC236}">
                <a16:creationId xmlns:a16="http://schemas.microsoft.com/office/drawing/2014/main" id="{7E99F121-8F8C-46E2-B2CE-F49D18C940D4}"/>
              </a:ext>
            </a:extLst>
          </p:cNvPr>
          <p:cNvSpPr>
            <a:spLocks noGrp="1"/>
          </p:cNvSpPr>
          <p:nvPr>
            <p:ph type="title"/>
          </p:nvPr>
        </p:nvSpPr>
        <p:spPr>
          <a:xfrm>
            <a:off x="838200" y="365125"/>
            <a:ext cx="10515600" cy="1095411"/>
          </a:xfrm>
        </p:spPr>
        <p:txBody>
          <a:bodyPr>
            <a:normAutofit/>
          </a:bodyPr>
          <a:lstStyle/>
          <a:p>
            <a:r>
              <a:rPr lang="en-US" sz="4800" dirty="0">
                <a:solidFill>
                  <a:schemeClr val="accent2">
                    <a:lumMod val="75000"/>
                  </a:schemeClr>
                </a:solidFill>
                <a:latin typeface="Century Gothic" panose="020B0502020202020204" pitchFamily="34" charset="0"/>
                <a:cs typeface="Calibri Light"/>
              </a:rPr>
              <a:t>Affinity Diagrams</a:t>
            </a:r>
            <a:endParaRPr lang="en-US" sz="4800" dirty="0">
              <a:solidFill>
                <a:schemeClr val="accent2">
                  <a:lumMod val="75000"/>
                </a:schemeClr>
              </a:solidFill>
              <a:latin typeface="Century Gothic" panose="020B0502020202020204" pitchFamily="34" charset="0"/>
            </a:endParaRPr>
          </a:p>
        </p:txBody>
      </p:sp>
      <p:sp>
        <p:nvSpPr>
          <p:cNvPr id="4" name="Rectangle: Rounded Corners 3">
            <a:extLst>
              <a:ext uri="{FF2B5EF4-FFF2-40B4-BE49-F238E27FC236}">
                <a16:creationId xmlns:a16="http://schemas.microsoft.com/office/drawing/2014/main" id="{DB8A4C05-19C5-4AD5-B055-57F7005DEA89}"/>
              </a:ext>
            </a:extLst>
          </p:cNvPr>
          <p:cNvSpPr/>
          <p:nvPr/>
        </p:nvSpPr>
        <p:spPr>
          <a:xfrm>
            <a:off x="1951627" y="1467640"/>
            <a:ext cx="3406254" cy="26130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ED7606B4-CCEF-454A-AB74-90E774388E33}"/>
              </a:ext>
            </a:extLst>
          </p:cNvPr>
          <p:cNvSpPr/>
          <p:nvPr/>
        </p:nvSpPr>
        <p:spPr>
          <a:xfrm>
            <a:off x="6746498" y="1418951"/>
            <a:ext cx="3406254" cy="26130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8163E94E-527B-4780-8EB6-C38EE1E7FFC0}"/>
              </a:ext>
            </a:extLst>
          </p:cNvPr>
          <p:cNvSpPr/>
          <p:nvPr/>
        </p:nvSpPr>
        <p:spPr>
          <a:xfrm>
            <a:off x="1951627" y="4277812"/>
            <a:ext cx="3406254" cy="251282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63F55B5F-74E1-4745-A785-2F356905CE6B}"/>
              </a:ext>
            </a:extLst>
          </p:cNvPr>
          <p:cNvSpPr/>
          <p:nvPr/>
        </p:nvSpPr>
        <p:spPr>
          <a:xfrm>
            <a:off x="6746498" y="4277812"/>
            <a:ext cx="3406254" cy="251282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5" descr="A picture containing text, appliance, covered, many&#10;&#10;Description automatically generated">
            <a:extLst>
              <a:ext uri="{FF2B5EF4-FFF2-40B4-BE49-F238E27FC236}">
                <a16:creationId xmlns:a16="http://schemas.microsoft.com/office/drawing/2014/main" id="{E7D74D31-2ADF-4B8E-AFCA-3E9F581687FF}"/>
              </a:ext>
            </a:extLst>
          </p:cNvPr>
          <p:cNvPicPr>
            <a:picLocks noChangeAspect="1"/>
          </p:cNvPicPr>
          <p:nvPr/>
        </p:nvPicPr>
        <p:blipFill>
          <a:blip r:embed="rId3"/>
          <a:stretch>
            <a:fillRect/>
          </a:stretch>
        </p:blipFill>
        <p:spPr>
          <a:xfrm>
            <a:off x="2060904" y="4759352"/>
            <a:ext cx="3187699" cy="1751749"/>
          </a:xfrm>
          <a:prstGeom prst="rect">
            <a:avLst/>
          </a:prstGeom>
        </p:spPr>
      </p:pic>
      <p:pic>
        <p:nvPicPr>
          <p:cNvPr id="6" name="Picture 6" descr="Timeline&#10;&#10;Description automatically generated">
            <a:extLst>
              <a:ext uri="{FF2B5EF4-FFF2-40B4-BE49-F238E27FC236}">
                <a16:creationId xmlns:a16="http://schemas.microsoft.com/office/drawing/2014/main" id="{18D8DC18-E5F4-4A65-AA9D-9A0F7F7AB6F4}"/>
              </a:ext>
            </a:extLst>
          </p:cNvPr>
          <p:cNvPicPr>
            <a:picLocks noChangeAspect="1"/>
          </p:cNvPicPr>
          <p:nvPr/>
        </p:nvPicPr>
        <p:blipFill>
          <a:blip r:embed="rId4"/>
          <a:stretch>
            <a:fillRect/>
          </a:stretch>
        </p:blipFill>
        <p:spPr>
          <a:xfrm>
            <a:off x="6844540" y="4696128"/>
            <a:ext cx="3187699" cy="1871865"/>
          </a:xfrm>
          <a:prstGeom prst="rect">
            <a:avLst/>
          </a:prstGeom>
        </p:spPr>
      </p:pic>
      <p:pic>
        <p:nvPicPr>
          <p:cNvPr id="7" name="Picture 7" descr="Text&#10;&#10;Description automatically generated">
            <a:extLst>
              <a:ext uri="{FF2B5EF4-FFF2-40B4-BE49-F238E27FC236}">
                <a16:creationId xmlns:a16="http://schemas.microsoft.com/office/drawing/2014/main" id="{65855A44-0AE9-4B6A-809C-ECA7D26D889E}"/>
              </a:ext>
            </a:extLst>
          </p:cNvPr>
          <p:cNvPicPr>
            <a:picLocks noChangeAspect="1"/>
          </p:cNvPicPr>
          <p:nvPr/>
        </p:nvPicPr>
        <p:blipFill>
          <a:blip r:embed="rId5"/>
          <a:stretch>
            <a:fillRect/>
          </a:stretch>
        </p:blipFill>
        <p:spPr>
          <a:xfrm>
            <a:off x="6859282" y="1872706"/>
            <a:ext cx="3180686" cy="1805852"/>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894BC449-C15E-4536-8EFE-71AFD38BC04A}"/>
              </a:ext>
            </a:extLst>
          </p:cNvPr>
          <p:cNvPicPr>
            <a:picLocks noChangeAspect="1"/>
          </p:cNvPicPr>
          <p:nvPr/>
        </p:nvPicPr>
        <p:blipFill>
          <a:blip r:embed="rId6"/>
          <a:stretch>
            <a:fillRect/>
          </a:stretch>
        </p:blipFill>
        <p:spPr>
          <a:xfrm>
            <a:off x="2035008" y="1948828"/>
            <a:ext cx="3187700" cy="1822631"/>
          </a:xfrm>
          <a:prstGeom prst="rect">
            <a:avLst/>
          </a:prstGeom>
        </p:spPr>
      </p:pic>
      <p:sp>
        <p:nvSpPr>
          <p:cNvPr id="19" name="Arrow: Chevron 18">
            <a:extLst>
              <a:ext uri="{FF2B5EF4-FFF2-40B4-BE49-F238E27FC236}">
                <a16:creationId xmlns:a16="http://schemas.microsoft.com/office/drawing/2014/main" id="{7A4F84F0-AB54-4A2B-BF7B-BDAD0099D0D8}"/>
              </a:ext>
            </a:extLst>
          </p:cNvPr>
          <p:cNvSpPr/>
          <p:nvPr/>
        </p:nvSpPr>
        <p:spPr>
          <a:xfrm>
            <a:off x="842557" y="2132825"/>
            <a:ext cx="996286" cy="1454639"/>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solidFill>
                <a:schemeClr val="tx1"/>
              </a:solidFill>
            </a:endParaRPr>
          </a:p>
        </p:txBody>
      </p:sp>
      <p:sp>
        <p:nvSpPr>
          <p:cNvPr id="21" name="Arrow: Chevron 20">
            <a:extLst>
              <a:ext uri="{FF2B5EF4-FFF2-40B4-BE49-F238E27FC236}">
                <a16:creationId xmlns:a16="http://schemas.microsoft.com/office/drawing/2014/main" id="{265C463A-A135-4969-A64B-0046E4DAD257}"/>
              </a:ext>
            </a:extLst>
          </p:cNvPr>
          <p:cNvSpPr/>
          <p:nvPr/>
        </p:nvSpPr>
        <p:spPr>
          <a:xfrm>
            <a:off x="5554046" y="2048312"/>
            <a:ext cx="996286" cy="1454639"/>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solidFill>
                <a:schemeClr val="tx1"/>
              </a:solidFill>
            </a:endParaRPr>
          </a:p>
        </p:txBody>
      </p:sp>
      <p:sp>
        <p:nvSpPr>
          <p:cNvPr id="23" name="Arrow: Chevron 22">
            <a:extLst>
              <a:ext uri="{FF2B5EF4-FFF2-40B4-BE49-F238E27FC236}">
                <a16:creationId xmlns:a16="http://schemas.microsoft.com/office/drawing/2014/main" id="{27FF34D7-FB4B-488B-9382-80CF5D27A338}"/>
              </a:ext>
            </a:extLst>
          </p:cNvPr>
          <p:cNvSpPr/>
          <p:nvPr/>
        </p:nvSpPr>
        <p:spPr>
          <a:xfrm>
            <a:off x="5597857" y="4738826"/>
            <a:ext cx="996286" cy="1454639"/>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solidFill>
                <a:schemeClr val="tx1"/>
              </a:solidFill>
            </a:endParaRPr>
          </a:p>
        </p:txBody>
      </p:sp>
      <p:sp>
        <p:nvSpPr>
          <p:cNvPr id="27" name="Arrow: Chevron 26">
            <a:extLst>
              <a:ext uri="{FF2B5EF4-FFF2-40B4-BE49-F238E27FC236}">
                <a16:creationId xmlns:a16="http://schemas.microsoft.com/office/drawing/2014/main" id="{0F289663-34D2-47CC-B880-CE4A8F771F26}"/>
              </a:ext>
            </a:extLst>
          </p:cNvPr>
          <p:cNvSpPr/>
          <p:nvPr/>
        </p:nvSpPr>
        <p:spPr>
          <a:xfrm>
            <a:off x="10305107" y="4738826"/>
            <a:ext cx="996286" cy="1454639"/>
          </a:xfrm>
          <a:prstGeom prst="chevron">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solidFill>
                <a:schemeClr val="tx1"/>
              </a:solidFill>
            </a:endParaRPr>
          </a:p>
        </p:txBody>
      </p:sp>
      <p:sp>
        <p:nvSpPr>
          <p:cNvPr id="29" name="Content Placeholder 2">
            <a:extLst>
              <a:ext uri="{FF2B5EF4-FFF2-40B4-BE49-F238E27FC236}">
                <a16:creationId xmlns:a16="http://schemas.microsoft.com/office/drawing/2014/main" id="{A1D8CC74-F3BD-475E-ABD4-4F572C146555}"/>
              </a:ext>
            </a:extLst>
          </p:cNvPr>
          <p:cNvSpPr txBox="1">
            <a:spLocks/>
          </p:cNvSpPr>
          <p:nvPr/>
        </p:nvSpPr>
        <p:spPr>
          <a:xfrm>
            <a:off x="2809072" y="1464282"/>
            <a:ext cx="1744264" cy="480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a:solidFill>
                  <a:schemeClr val="accent2">
                    <a:lumMod val="75000"/>
                  </a:schemeClr>
                </a:solidFill>
                <a:cs typeface="Calibri"/>
              </a:rPr>
              <a:t>Iteration 1</a:t>
            </a:r>
          </a:p>
        </p:txBody>
      </p:sp>
      <p:sp>
        <p:nvSpPr>
          <p:cNvPr id="31" name="Content Placeholder 2">
            <a:extLst>
              <a:ext uri="{FF2B5EF4-FFF2-40B4-BE49-F238E27FC236}">
                <a16:creationId xmlns:a16="http://schemas.microsoft.com/office/drawing/2014/main" id="{E0BAA993-9C58-493E-B2DE-6A29C247EB4C}"/>
              </a:ext>
            </a:extLst>
          </p:cNvPr>
          <p:cNvSpPr txBox="1">
            <a:spLocks/>
          </p:cNvSpPr>
          <p:nvPr/>
        </p:nvSpPr>
        <p:spPr>
          <a:xfrm>
            <a:off x="7577492" y="1396837"/>
            <a:ext cx="1744264" cy="480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a:solidFill>
                  <a:schemeClr val="accent2">
                    <a:lumMod val="75000"/>
                  </a:schemeClr>
                </a:solidFill>
                <a:cs typeface="Calibri"/>
              </a:rPr>
              <a:t>Iteration 2</a:t>
            </a:r>
          </a:p>
        </p:txBody>
      </p:sp>
      <p:sp>
        <p:nvSpPr>
          <p:cNvPr id="33" name="Content Placeholder 2">
            <a:extLst>
              <a:ext uri="{FF2B5EF4-FFF2-40B4-BE49-F238E27FC236}">
                <a16:creationId xmlns:a16="http://schemas.microsoft.com/office/drawing/2014/main" id="{74BEBCF3-D667-4437-A805-80783B88087F}"/>
              </a:ext>
            </a:extLst>
          </p:cNvPr>
          <p:cNvSpPr txBox="1">
            <a:spLocks/>
          </p:cNvSpPr>
          <p:nvPr/>
        </p:nvSpPr>
        <p:spPr>
          <a:xfrm>
            <a:off x="2752195" y="4278552"/>
            <a:ext cx="1744264" cy="480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a:solidFill>
                  <a:schemeClr val="accent2">
                    <a:lumMod val="75000"/>
                  </a:schemeClr>
                </a:solidFill>
                <a:cs typeface="Calibri"/>
              </a:rPr>
              <a:t>Iteration 3</a:t>
            </a:r>
          </a:p>
        </p:txBody>
      </p:sp>
      <p:sp>
        <p:nvSpPr>
          <p:cNvPr id="35" name="Content Placeholder 2">
            <a:extLst>
              <a:ext uri="{FF2B5EF4-FFF2-40B4-BE49-F238E27FC236}">
                <a16:creationId xmlns:a16="http://schemas.microsoft.com/office/drawing/2014/main" id="{B5CE4E4B-840E-4AEB-AA17-9FA9E3B9DD2B}"/>
              </a:ext>
            </a:extLst>
          </p:cNvPr>
          <p:cNvSpPr txBox="1">
            <a:spLocks/>
          </p:cNvSpPr>
          <p:nvPr/>
        </p:nvSpPr>
        <p:spPr>
          <a:xfrm>
            <a:off x="7596613" y="4277812"/>
            <a:ext cx="1744264" cy="4808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a:solidFill>
                  <a:schemeClr val="accent2">
                    <a:lumMod val="75000"/>
                  </a:schemeClr>
                </a:solidFill>
                <a:cs typeface="Calibri"/>
              </a:rPr>
              <a:t>Iteration 4</a:t>
            </a:r>
          </a:p>
        </p:txBody>
      </p:sp>
    </p:spTree>
    <p:extLst>
      <p:ext uri="{BB962C8B-B14F-4D97-AF65-F5344CB8AC3E}">
        <p14:creationId xmlns:p14="http://schemas.microsoft.com/office/powerpoint/2010/main" val="384530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5CE0F1-A60B-4207-A140-F1BDE2DBF3BE}"/>
              </a:ext>
            </a:extLst>
          </p:cNvPr>
          <p:cNvSpPr/>
          <p:nvPr/>
        </p:nvSpPr>
        <p:spPr>
          <a:xfrm>
            <a:off x="0" y="-30826"/>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6" name="Title 1">
            <a:extLst>
              <a:ext uri="{FF2B5EF4-FFF2-40B4-BE49-F238E27FC236}">
                <a16:creationId xmlns:a16="http://schemas.microsoft.com/office/drawing/2014/main" id="{8BBFDBBB-6B65-470D-8082-91BDEBBFF7FE}"/>
              </a:ext>
            </a:extLst>
          </p:cNvPr>
          <p:cNvSpPr>
            <a:spLocks noGrp="1"/>
          </p:cNvSpPr>
          <p:nvPr>
            <p:ph type="title"/>
          </p:nvPr>
        </p:nvSpPr>
        <p:spPr/>
        <p:txBody>
          <a:bodyPr>
            <a:normAutofit/>
          </a:bodyPr>
          <a:lstStyle/>
          <a:p>
            <a:r>
              <a:rPr lang="en-US" sz="4800" dirty="0">
                <a:solidFill>
                  <a:schemeClr val="accent2">
                    <a:lumMod val="75000"/>
                  </a:schemeClr>
                </a:solidFill>
                <a:latin typeface="Century Gothic"/>
                <a:cs typeface="Calibri Light"/>
              </a:rPr>
              <a:t>Final Affinity Diagram</a:t>
            </a:r>
            <a:endParaRPr lang="en-US" sz="4800" dirty="0">
              <a:solidFill>
                <a:schemeClr val="accent2">
                  <a:lumMod val="75000"/>
                </a:schemeClr>
              </a:solidFill>
              <a:latin typeface="Century Gothic"/>
            </a:endParaRPr>
          </a:p>
        </p:txBody>
      </p:sp>
      <p:sp>
        <p:nvSpPr>
          <p:cNvPr id="3" name="Content Placeholder 2">
            <a:extLst>
              <a:ext uri="{FF2B5EF4-FFF2-40B4-BE49-F238E27FC236}">
                <a16:creationId xmlns:a16="http://schemas.microsoft.com/office/drawing/2014/main" id="{B1CF461C-7889-4A35-9B92-CD084D9D4B5F}"/>
              </a:ext>
            </a:extLst>
          </p:cNvPr>
          <p:cNvSpPr>
            <a:spLocks noGrp="1"/>
          </p:cNvSpPr>
          <p:nvPr>
            <p:ph idx="1"/>
          </p:nvPr>
        </p:nvSpPr>
        <p:spPr/>
        <p:txBody>
          <a:bodyPr vert="horz" lIns="91440" tIns="45720" rIns="91440" bIns="45720" rtlCol="0" anchor="t">
            <a:normAutofit/>
          </a:bodyPr>
          <a:lstStyle/>
          <a:p>
            <a:pPr>
              <a:buFont typeface="Wingdings" panose="05000000000000000000" pitchFamily="2" charset="2"/>
              <a:buChar char="§"/>
            </a:pPr>
            <a:r>
              <a:rPr lang="en-US" sz="3200" dirty="0">
                <a:solidFill>
                  <a:schemeClr val="accent2">
                    <a:lumMod val="50000"/>
                  </a:schemeClr>
                </a:solidFill>
                <a:latin typeface="Calibri"/>
                <a:ea typeface="Times New Roman" panose="02020603050405020304" pitchFamily="18" charset="0"/>
                <a:cs typeface="Times New Roman"/>
              </a:rPr>
              <a:t>Views</a:t>
            </a:r>
          </a:p>
          <a:p>
            <a:pPr lvl="1">
              <a:buFont typeface="Wingdings" panose="05000000000000000000" pitchFamily="2" charset="2"/>
              <a:buChar char="§"/>
            </a:pPr>
            <a:r>
              <a:rPr lang="en-US" sz="3200" dirty="0">
                <a:solidFill>
                  <a:schemeClr val="accent2">
                    <a:lumMod val="50000"/>
                  </a:schemeClr>
                </a:solidFill>
                <a:latin typeface="Calibri"/>
                <a:ea typeface="Times New Roman" panose="02020603050405020304" pitchFamily="18" charset="0"/>
                <a:cs typeface="Times New Roman"/>
              </a:rPr>
              <a:t>Windowed View</a:t>
            </a:r>
          </a:p>
          <a:p>
            <a:pPr lvl="1">
              <a:buFont typeface="Wingdings" panose="05000000000000000000" pitchFamily="2" charset="2"/>
              <a:buChar char="§"/>
            </a:pPr>
            <a:r>
              <a:rPr lang="en-US" sz="3200" dirty="0">
                <a:solidFill>
                  <a:schemeClr val="accent2">
                    <a:lumMod val="50000"/>
                  </a:schemeClr>
                </a:solidFill>
                <a:latin typeface="Calibri"/>
                <a:ea typeface="Times New Roman" panose="02020603050405020304" pitchFamily="18" charset="0"/>
                <a:cs typeface="Times New Roman"/>
              </a:rPr>
              <a:t>360 View</a:t>
            </a:r>
          </a:p>
          <a:p>
            <a:pPr lvl="1">
              <a:buFont typeface="Wingdings" panose="05000000000000000000" pitchFamily="2" charset="2"/>
              <a:buChar char="§"/>
            </a:pPr>
            <a:r>
              <a:rPr lang="en-US" sz="3200" dirty="0">
                <a:solidFill>
                  <a:schemeClr val="accent2">
                    <a:lumMod val="50000"/>
                  </a:schemeClr>
                </a:solidFill>
                <a:latin typeface="Calibri"/>
                <a:ea typeface="Times New Roman" panose="02020603050405020304" pitchFamily="18" charset="0"/>
                <a:cs typeface="Times New Roman"/>
              </a:rPr>
              <a:t>Minimalistic View</a:t>
            </a:r>
          </a:p>
          <a:p>
            <a:pPr lvl="1">
              <a:buFont typeface="Wingdings" panose="05000000000000000000" pitchFamily="2" charset="2"/>
              <a:buChar char="§"/>
            </a:pPr>
            <a:r>
              <a:rPr lang="en-US" sz="3200" dirty="0">
                <a:solidFill>
                  <a:schemeClr val="accent2">
                    <a:lumMod val="50000"/>
                  </a:schemeClr>
                </a:solidFill>
                <a:latin typeface="Calibri"/>
                <a:ea typeface="Times New Roman" panose="02020603050405020304" pitchFamily="18" charset="0"/>
                <a:cs typeface="Times New Roman"/>
              </a:rPr>
              <a:t>Depth View</a:t>
            </a:r>
          </a:p>
          <a:p>
            <a:pPr>
              <a:buFont typeface="Wingdings" panose="05000000000000000000" pitchFamily="2" charset="2"/>
              <a:buChar char="§"/>
            </a:pPr>
            <a:r>
              <a:rPr lang="en-US" sz="3200" dirty="0">
                <a:solidFill>
                  <a:schemeClr val="accent2">
                    <a:lumMod val="50000"/>
                  </a:schemeClr>
                </a:solidFill>
                <a:latin typeface="Calibri"/>
                <a:ea typeface="Times New Roman" panose="02020603050405020304" pitchFamily="18" charset="0"/>
                <a:cs typeface="Times New Roman"/>
              </a:rPr>
              <a:t>Functionality</a:t>
            </a:r>
          </a:p>
          <a:p>
            <a:pPr>
              <a:buFont typeface="Wingdings" panose="05000000000000000000" pitchFamily="2" charset="2"/>
              <a:buChar char="§"/>
            </a:pPr>
            <a:r>
              <a:rPr lang="en-US" sz="3200" dirty="0">
                <a:solidFill>
                  <a:schemeClr val="accent2">
                    <a:lumMod val="50000"/>
                  </a:schemeClr>
                </a:solidFill>
                <a:latin typeface="Calibri"/>
                <a:ea typeface="Times New Roman" panose="02020603050405020304" pitchFamily="18" charset="0"/>
                <a:cs typeface="Times New Roman"/>
              </a:rPr>
              <a:t>Menu Navigation</a:t>
            </a:r>
          </a:p>
        </p:txBody>
      </p:sp>
      <p:pic>
        <p:nvPicPr>
          <p:cNvPr id="2" name="Picture 3" descr="Chart, waterfall chart&#10;&#10;Description automatically generated">
            <a:extLst>
              <a:ext uri="{FF2B5EF4-FFF2-40B4-BE49-F238E27FC236}">
                <a16:creationId xmlns:a16="http://schemas.microsoft.com/office/drawing/2014/main" id="{F912EB15-FBE6-4C07-965A-A0843E86698D}"/>
              </a:ext>
            </a:extLst>
          </p:cNvPr>
          <p:cNvPicPr>
            <a:picLocks noChangeAspect="1"/>
          </p:cNvPicPr>
          <p:nvPr/>
        </p:nvPicPr>
        <p:blipFill rotWithShape="1">
          <a:blip r:embed="rId3"/>
          <a:srcRect b="47228"/>
          <a:stretch/>
        </p:blipFill>
        <p:spPr>
          <a:xfrm>
            <a:off x="5837183" y="2537528"/>
            <a:ext cx="5935717" cy="1771197"/>
          </a:xfrm>
          <a:prstGeom prst="rect">
            <a:avLst/>
          </a:prstGeom>
        </p:spPr>
      </p:pic>
    </p:spTree>
    <p:extLst>
      <p:ext uri="{BB962C8B-B14F-4D97-AF65-F5344CB8AC3E}">
        <p14:creationId xmlns:p14="http://schemas.microsoft.com/office/powerpoint/2010/main" val="4231914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474BEF-AFF2-4392-A51C-A83A720AA3FB}"/>
              </a:ext>
            </a:extLst>
          </p:cNvPr>
          <p:cNvSpPr/>
          <p:nvPr/>
        </p:nvSpPr>
        <p:spPr>
          <a:xfrm>
            <a:off x="0" y="0"/>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4" name="Title 1">
            <a:extLst>
              <a:ext uri="{FF2B5EF4-FFF2-40B4-BE49-F238E27FC236}">
                <a16:creationId xmlns:a16="http://schemas.microsoft.com/office/drawing/2014/main" id="{DB52D5D8-A715-414C-A301-6D6C9DB513FD}"/>
              </a:ext>
            </a:extLst>
          </p:cNvPr>
          <p:cNvSpPr txBox="1">
            <a:spLocks/>
          </p:cNvSpPr>
          <p:nvPr/>
        </p:nvSpPr>
        <p:spPr>
          <a:xfrm>
            <a:off x="0" y="0"/>
            <a:ext cx="12192000" cy="819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accent2">
                    <a:lumMod val="75000"/>
                  </a:schemeClr>
                </a:solidFill>
                <a:latin typeface="Century Gothic"/>
                <a:cs typeface="Calibri Light"/>
              </a:rPr>
              <a:t>Final Affinity Diagram</a:t>
            </a:r>
            <a:endParaRPr lang="en-US" sz="4800" dirty="0">
              <a:solidFill>
                <a:schemeClr val="accent2">
                  <a:lumMod val="75000"/>
                </a:schemeClr>
              </a:solidFill>
              <a:latin typeface="Century Gothic" panose="020B0502020202020204" pitchFamily="34" charset="0"/>
            </a:endParaRPr>
          </a:p>
        </p:txBody>
      </p:sp>
      <p:pic>
        <p:nvPicPr>
          <p:cNvPr id="2" name="Picture 2" descr="A picture containing text&#10;&#10;Description automatically generated">
            <a:extLst>
              <a:ext uri="{FF2B5EF4-FFF2-40B4-BE49-F238E27FC236}">
                <a16:creationId xmlns:a16="http://schemas.microsoft.com/office/drawing/2014/main" id="{FA3180DA-D6CD-4CD8-88EE-CFF3F35275D6}"/>
              </a:ext>
            </a:extLst>
          </p:cNvPr>
          <p:cNvPicPr>
            <a:picLocks noChangeAspect="1"/>
          </p:cNvPicPr>
          <p:nvPr/>
        </p:nvPicPr>
        <p:blipFill>
          <a:blip r:embed="rId3"/>
          <a:stretch>
            <a:fillRect/>
          </a:stretch>
        </p:blipFill>
        <p:spPr>
          <a:xfrm>
            <a:off x="856442" y="819465"/>
            <a:ext cx="5140765" cy="2888179"/>
          </a:xfrm>
          <a:prstGeom prst="rect">
            <a:avLst/>
          </a:prstGeom>
          <a:ln w="57150">
            <a:solidFill>
              <a:schemeClr val="accent4"/>
            </a:solidFill>
          </a:ln>
        </p:spPr>
      </p:pic>
      <p:pic>
        <p:nvPicPr>
          <p:cNvPr id="5" name="Picture 6" descr="A picture containing text&#10;&#10;Description automatically generated">
            <a:extLst>
              <a:ext uri="{FF2B5EF4-FFF2-40B4-BE49-F238E27FC236}">
                <a16:creationId xmlns:a16="http://schemas.microsoft.com/office/drawing/2014/main" id="{FDB66D82-E58F-4622-A1E3-48CFA91EA759}"/>
              </a:ext>
            </a:extLst>
          </p:cNvPr>
          <p:cNvPicPr>
            <a:picLocks noChangeAspect="1"/>
          </p:cNvPicPr>
          <p:nvPr/>
        </p:nvPicPr>
        <p:blipFill>
          <a:blip r:embed="rId4"/>
          <a:stretch>
            <a:fillRect/>
          </a:stretch>
        </p:blipFill>
        <p:spPr>
          <a:xfrm>
            <a:off x="877857" y="3838710"/>
            <a:ext cx="5122068" cy="2888179"/>
          </a:xfrm>
          <a:prstGeom prst="rect">
            <a:avLst/>
          </a:prstGeom>
          <a:ln w="57150">
            <a:solidFill>
              <a:schemeClr val="accent1"/>
            </a:solidFill>
          </a:ln>
        </p:spPr>
      </p:pic>
      <p:pic>
        <p:nvPicPr>
          <p:cNvPr id="7" name="Picture 7" descr="Timeline&#10;&#10;Description automatically generated">
            <a:extLst>
              <a:ext uri="{FF2B5EF4-FFF2-40B4-BE49-F238E27FC236}">
                <a16:creationId xmlns:a16="http://schemas.microsoft.com/office/drawing/2014/main" id="{6DF244C9-E4D4-47B3-B359-111B2BE20278}"/>
              </a:ext>
            </a:extLst>
          </p:cNvPr>
          <p:cNvPicPr>
            <a:picLocks noChangeAspect="1"/>
          </p:cNvPicPr>
          <p:nvPr/>
        </p:nvPicPr>
        <p:blipFill>
          <a:blip r:embed="rId5"/>
          <a:stretch>
            <a:fillRect/>
          </a:stretch>
        </p:blipFill>
        <p:spPr>
          <a:xfrm>
            <a:off x="6161688" y="3833864"/>
            <a:ext cx="5143528" cy="2888179"/>
          </a:xfrm>
          <a:prstGeom prst="rect">
            <a:avLst/>
          </a:prstGeom>
          <a:ln w="57150">
            <a:solidFill>
              <a:schemeClr val="accent6"/>
            </a:solidFill>
          </a:ln>
        </p:spPr>
      </p:pic>
      <p:pic>
        <p:nvPicPr>
          <p:cNvPr id="3" name="Picture 4" descr="Diagram&#10;&#10;Description automatically generated">
            <a:extLst>
              <a:ext uri="{FF2B5EF4-FFF2-40B4-BE49-F238E27FC236}">
                <a16:creationId xmlns:a16="http://schemas.microsoft.com/office/drawing/2014/main" id="{07BD0486-A44B-4FA2-A182-A6DD127EB85E}"/>
              </a:ext>
            </a:extLst>
          </p:cNvPr>
          <p:cNvPicPr>
            <a:picLocks noChangeAspect="1"/>
          </p:cNvPicPr>
          <p:nvPr/>
        </p:nvPicPr>
        <p:blipFill>
          <a:blip r:embed="rId6"/>
          <a:stretch>
            <a:fillRect/>
          </a:stretch>
        </p:blipFill>
        <p:spPr>
          <a:xfrm>
            <a:off x="6172393" y="814619"/>
            <a:ext cx="5118401" cy="2888179"/>
          </a:xfrm>
          <a:prstGeom prst="rect">
            <a:avLst/>
          </a:prstGeom>
          <a:ln w="57150">
            <a:solidFill>
              <a:schemeClr val="accent2"/>
            </a:solidFill>
          </a:ln>
        </p:spPr>
      </p:pic>
    </p:spTree>
    <p:extLst>
      <p:ext uri="{BB962C8B-B14F-4D97-AF65-F5344CB8AC3E}">
        <p14:creationId xmlns:p14="http://schemas.microsoft.com/office/powerpoint/2010/main" val="1757955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474BEF-AFF2-4392-A51C-A83A720AA3FB}"/>
              </a:ext>
            </a:extLst>
          </p:cNvPr>
          <p:cNvSpPr/>
          <p:nvPr/>
        </p:nvSpPr>
        <p:spPr>
          <a:xfrm>
            <a:off x="0" y="0"/>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4" name="Title 1">
            <a:extLst>
              <a:ext uri="{FF2B5EF4-FFF2-40B4-BE49-F238E27FC236}">
                <a16:creationId xmlns:a16="http://schemas.microsoft.com/office/drawing/2014/main" id="{DB52D5D8-A715-414C-A301-6D6C9DB513FD}"/>
              </a:ext>
            </a:extLst>
          </p:cNvPr>
          <p:cNvSpPr txBox="1">
            <a:spLocks/>
          </p:cNvSpPr>
          <p:nvPr/>
        </p:nvSpPr>
        <p:spPr>
          <a:xfrm>
            <a:off x="564106" y="2968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lumMod val="75000"/>
                  </a:schemeClr>
                </a:solidFill>
                <a:latin typeface="Century Gothic"/>
                <a:cs typeface="Calibri Light"/>
              </a:rPr>
              <a:t>Final Affinity Diagram</a:t>
            </a:r>
            <a:endParaRPr lang="en-US" sz="4800" dirty="0">
              <a:solidFill>
                <a:schemeClr val="accent2">
                  <a:lumMod val="75000"/>
                </a:schemeClr>
              </a:solidFill>
              <a:latin typeface="Century Gothic" panose="020B0502020202020204" pitchFamily="34" charset="0"/>
            </a:endParaRPr>
          </a:p>
        </p:txBody>
      </p:sp>
      <p:sp>
        <p:nvSpPr>
          <p:cNvPr id="2" name="TextBox 1">
            <a:extLst>
              <a:ext uri="{FF2B5EF4-FFF2-40B4-BE49-F238E27FC236}">
                <a16:creationId xmlns:a16="http://schemas.microsoft.com/office/drawing/2014/main" id="{C0C453E8-63B0-46AF-8149-0A1E078A67E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5" name="Picture 6" descr="A picture containing diagram&#10;&#10;Description automatically generated">
            <a:extLst>
              <a:ext uri="{FF2B5EF4-FFF2-40B4-BE49-F238E27FC236}">
                <a16:creationId xmlns:a16="http://schemas.microsoft.com/office/drawing/2014/main" id="{18AE98E0-BEF4-4C73-A3E9-95EE6CB5F6E3}"/>
              </a:ext>
            </a:extLst>
          </p:cNvPr>
          <p:cNvPicPr>
            <a:picLocks noChangeAspect="1"/>
          </p:cNvPicPr>
          <p:nvPr/>
        </p:nvPicPr>
        <p:blipFill>
          <a:blip r:embed="rId3"/>
          <a:stretch>
            <a:fillRect/>
          </a:stretch>
        </p:blipFill>
        <p:spPr>
          <a:xfrm>
            <a:off x="5797551" y="3250960"/>
            <a:ext cx="6394449" cy="3607040"/>
          </a:xfrm>
          <a:prstGeom prst="rect">
            <a:avLst/>
          </a:prstGeom>
          <a:ln w="57150">
            <a:solidFill>
              <a:schemeClr val="accent5"/>
            </a:solidFill>
          </a:ln>
        </p:spPr>
      </p:pic>
      <p:pic>
        <p:nvPicPr>
          <p:cNvPr id="8" name="Picture 7">
            <a:extLst>
              <a:ext uri="{FF2B5EF4-FFF2-40B4-BE49-F238E27FC236}">
                <a16:creationId xmlns:a16="http://schemas.microsoft.com/office/drawing/2014/main" id="{D1146BCE-FC66-4227-83F8-D8F2BD108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25" y="1559749"/>
            <a:ext cx="5832513" cy="3281301"/>
          </a:xfrm>
          <a:prstGeom prst="rect">
            <a:avLst/>
          </a:prstGeom>
          <a:ln w="57150">
            <a:solidFill>
              <a:schemeClr val="accent2"/>
            </a:solidFill>
          </a:ln>
        </p:spPr>
      </p:pic>
    </p:spTree>
    <p:extLst>
      <p:ext uri="{BB962C8B-B14F-4D97-AF65-F5344CB8AC3E}">
        <p14:creationId xmlns:p14="http://schemas.microsoft.com/office/powerpoint/2010/main" val="470836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622613-CB86-4E7A-94AA-6F632247851D}"/>
              </a:ext>
            </a:extLst>
          </p:cNvPr>
          <p:cNvSpPr/>
          <p:nvPr/>
        </p:nvSpPr>
        <p:spPr>
          <a:xfrm>
            <a:off x="0" y="-60291"/>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2" name="Title 1">
            <a:extLst>
              <a:ext uri="{FF2B5EF4-FFF2-40B4-BE49-F238E27FC236}">
                <a16:creationId xmlns:a16="http://schemas.microsoft.com/office/drawing/2014/main" id="{7A79E572-D985-4917-8819-A1928C77C197}"/>
              </a:ext>
            </a:extLst>
          </p:cNvPr>
          <p:cNvSpPr>
            <a:spLocks noGrp="1"/>
          </p:cNvSpPr>
          <p:nvPr>
            <p:ph type="title"/>
          </p:nvPr>
        </p:nvSpPr>
        <p:spPr/>
        <p:txBody>
          <a:bodyPr>
            <a:normAutofit/>
          </a:bodyPr>
          <a:lstStyle/>
          <a:p>
            <a:r>
              <a:rPr lang="en-US" sz="4800" dirty="0">
                <a:solidFill>
                  <a:schemeClr val="accent2">
                    <a:lumMod val="75000"/>
                  </a:schemeClr>
                </a:solidFill>
                <a:latin typeface="Century Gothic" panose="020B0502020202020204" pitchFamily="34" charset="0"/>
                <a:cs typeface="Calibri Light"/>
              </a:rPr>
              <a:t>Removed Ideas</a:t>
            </a:r>
            <a:endParaRPr lang="en-US" sz="4800" dirty="0">
              <a:solidFill>
                <a:schemeClr val="accent2">
                  <a:lumMod val="75000"/>
                </a:schemeClr>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BF50E543-C953-455B-AAB3-009FEB6A9D7E}"/>
              </a:ext>
            </a:extLst>
          </p:cNvPr>
          <p:cNvSpPr>
            <a:spLocks noGrp="1"/>
          </p:cNvSpPr>
          <p:nvPr>
            <p:ph idx="1"/>
          </p:nvPr>
        </p:nvSpPr>
        <p:spPr>
          <a:xfrm>
            <a:off x="838200" y="1690688"/>
            <a:ext cx="10515600" cy="4486275"/>
          </a:xfrm>
        </p:spPr>
        <p:txBody>
          <a:bodyPr vert="horz" lIns="91440" tIns="45720" rIns="91440" bIns="45720" rtlCol="0" anchor="t">
            <a:normAutofit/>
          </a:bodyPr>
          <a:lstStyle/>
          <a:p>
            <a:r>
              <a:rPr lang="en-US" sz="3200" dirty="0">
                <a:solidFill>
                  <a:schemeClr val="accent2">
                    <a:lumMod val="50000"/>
                  </a:schemeClr>
                </a:solidFill>
                <a:cs typeface="Calibri"/>
              </a:rPr>
              <a:t>Windowed View</a:t>
            </a:r>
          </a:p>
          <a:p>
            <a:r>
              <a:rPr lang="en-US" sz="3200" dirty="0">
                <a:solidFill>
                  <a:schemeClr val="accent2">
                    <a:lumMod val="50000"/>
                  </a:schemeClr>
                </a:solidFill>
                <a:cs typeface="Calibri"/>
              </a:rPr>
              <a:t>Depth View</a:t>
            </a:r>
          </a:p>
          <a:p>
            <a:r>
              <a:rPr lang="en-US" sz="3200" dirty="0">
                <a:solidFill>
                  <a:schemeClr val="accent2">
                    <a:lumMod val="50000"/>
                  </a:schemeClr>
                </a:solidFill>
                <a:cs typeface="Calibri"/>
              </a:rPr>
              <a:t>360 View</a:t>
            </a:r>
          </a:p>
          <a:p>
            <a:endParaRPr lang="en-US" dirty="0">
              <a:cs typeface="Calibri"/>
            </a:endParaRPr>
          </a:p>
        </p:txBody>
      </p:sp>
      <p:pic>
        <p:nvPicPr>
          <p:cNvPr id="4" name="Picture 2" descr="A picture containing text&#10;&#10;Description automatically generated">
            <a:extLst>
              <a:ext uri="{FF2B5EF4-FFF2-40B4-BE49-F238E27FC236}">
                <a16:creationId xmlns:a16="http://schemas.microsoft.com/office/drawing/2014/main" id="{697283A0-E903-499D-A994-5422CB79F3B5}"/>
              </a:ext>
            </a:extLst>
          </p:cNvPr>
          <p:cNvPicPr>
            <a:picLocks noChangeAspect="1"/>
          </p:cNvPicPr>
          <p:nvPr/>
        </p:nvPicPr>
        <p:blipFill>
          <a:blip r:embed="rId3"/>
          <a:stretch>
            <a:fillRect/>
          </a:stretch>
        </p:blipFill>
        <p:spPr>
          <a:xfrm>
            <a:off x="6213000" y="359638"/>
            <a:ext cx="5534902" cy="3137798"/>
          </a:xfrm>
          <a:prstGeom prst="rect">
            <a:avLst/>
          </a:prstGeom>
          <a:ln w="57150">
            <a:solidFill>
              <a:schemeClr val="accent4"/>
            </a:solidFill>
          </a:ln>
        </p:spPr>
      </p:pic>
      <p:pic>
        <p:nvPicPr>
          <p:cNvPr id="8" name="Picture 4" descr="Diagram&#10;&#10;Description automatically generated">
            <a:extLst>
              <a:ext uri="{FF2B5EF4-FFF2-40B4-BE49-F238E27FC236}">
                <a16:creationId xmlns:a16="http://schemas.microsoft.com/office/drawing/2014/main" id="{4EE19E9D-6778-4949-8D9F-A8CE636DFCA8}"/>
              </a:ext>
            </a:extLst>
          </p:cNvPr>
          <p:cNvPicPr>
            <a:picLocks noChangeAspect="1"/>
          </p:cNvPicPr>
          <p:nvPr/>
        </p:nvPicPr>
        <p:blipFill>
          <a:blip r:embed="rId4"/>
          <a:stretch>
            <a:fillRect/>
          </a:stretch>
        </p:blipFill>
        <p:spPr>
          <a:xfrm>
            <a:off x="597696" y="3666789"/>
            <a:ext cx="5446849" cy="3098385"/>
          </a:xfrm>
          <a:prstGeom prst="rect">
            <a:avLst/>
          </a:prstGeom>
          <a:ln w="57150">
            <a:solidFill>
              <a:schemeClr val="accent2"/>
            </a:solidFill>
          </a:ln>
        </p:spPr>
      </p:pic>
      <p:pic>
        <p:nvPicPr>
          <p:cNvPr id="10" name="Picture 7" descr="Timeline&#10;&#10;Description automatically generated">
            <a:extLst>
              <a:ext uri="{FF2B5EF4-FFF2-40B4-BE49-F238E27FC236}">
                <a16:creationId xmlns:a16="http://schemas.microsoft.com/office/drawing/2014/main" id="{6E471B46-216E-46B6-8B09-12AAC7701350}"/>
              </a:ext>
            </a:extLst>
          </p:cNvPr>
          <p:cNvPicPr>
            <a:picLocks noChangeAspect="1"/>
          </p:cNvPicPr>
          <p:nvPr/>
        </p:nvPicPr>
        <p:blipFill>
          <a:blip r:embed="rId5"/>
          <a:stretch>
            <a:fillRect/>
          </a:stretch>
        </p:blipFill>
        <p:spPr>
          <a:xfrm>
            <a:off x="6213000" y="3666789"/>
            <a:ext cx="5537665" cy="3098385"/>
          </a:xfrm>
          <a:prstGeom prst="rect">
            <a:avLst/>
          </a:prstGeom>
          <a:ln w="57150">
            <a:solidFill>
              <a:schemeClr val="accent6"/>
            </a:solidFill>
          </a:ln>
        </p:spPr>
      </p:pic>
    </p:spTree>
    <p:extLst>
      <p:ext uri="{BB962C8B-B14F-4D97-AF65-F5344CB8AC3E}">
        <p14:creationId xmlns:p14="http://schemas.microsoft.com/office/powerpoint/2010/main" val="2400068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12E00042-BDDC-47BD-9BD6-93B24C92A7FE}"/>
              </a:ext>
            </a:extLst>
          </p:cNvPr>
          <p:cNvSpPr/>
          <p:nvPr/>
        </p:nvSpPr>
        <p:spPr>
          <a:xfrm>
            <a:off x="5892463" y="-184249"/>
            <a:ext cx="6990455" cy="722648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2F38FCB3-ED79-4B82-A894-D6E501930CB1}"/>
              </a:ext>
            </a:extLst>
          </p:cNvPr>
          <p:cNvSpPr/>
          <p:nvPr/>
        </p:nvSpPr>
        <p:spPr>
          <a:xfrm>
            <a:off x="0" y="-24954"/>
            <a:ext cx="12192000" cy="3453953"/>
          </a:xfrm>
          <a:prstGeom prst="rect">
            <a:avLst/>
          </a:prstGeom>
          <a:solidFill>
            <a:schemeClr val="accent2">
              <a:lumMod val="60000"/>
              <a:lumOff val="4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2" name="Title 1">
            <a:extLst>
              <a:ext uri="{FF2B5EF4-FFF2-40B4-BE49-F238E27FC236}">
                <a16:creationId xmlns:a16="http://schemas.microsoft.com/office/drawing/2014/main" id="{9E9EC397-498E-45E8-80A8-329DFA783412}"/>
              </a:ext>
            </a:extLst>
          </p:cNvPr>
          <p:cNvSpPr>
            <a:spLocks noGrp="1"/>
          </p:cNvSpPr>
          <p:nvPr>
            <p:ph type="title"/>
          </p:nvPr>
        </p:nvSpPr>
        <p:spPr>
          <a:xfrm>
            <a:off x="838200" y="365126"/>
            <a:ext cx="10515600" cy="1862508"/>
          </a:xfrm>
        </p:spPr>
        <p:txBody>
          <a:bodyPr>
            <a:normAutofit/>
          </a:bodyPr>
          <a:lstStyle/>
          <a:p>
            <a:r>
              <a:rPr lang="en-US" sz="4800" dirty="0">
                <a:solidFill>
                  <a:schemeClr val="accent2">
                    <a:lumMod val="75000"/>
                  </a:schemeClr>
                </a:solidFill>
                <a:latin typeface="Century Gothic" panose="020B0502020202020204" pitchFamily="34" charset="0"/>
                <a:cs typeface="Calibri Light"/>
              </a:rPr>
              <a:t>Final Idea </a:t>
            </a:r>
            <a:br>
              <a:rPr lang="en-US" sz="4800" dirty="0">
                <a:solidFill>
                  <a:schemeClr val="accent2">
                    <a:lumMod val="75000"/>
                  </a:schemeClr>
                </a:solidFill>
                <a:latin typeface="Century Gothic" panose="020B0502020202020204" pitchFamily="34" charset="0"/>
                <a:cs typeface="Calibri Light"/>
              </a:rPr>
            </a:br>
            <a:r>
              <a:rPr lang="en-US" sz="4800" dirty="0">
                <a:solidFill>
                  <a:schemeClr val="accent2">
                    <a:lumMod val="75000"/>
                  </a:schemeClr>
                </a:solidFill>
                <a:latin typeface="Century Gothic" panose="020B0502020202020204" pitchFamily="34" charset="0"/>
                <a:cs typeface="Calibri Light"/>
              </a:rPr>
              <a:t>Refinement</a:t>
            </a:r>
            <a:endParaRPr lang="en-US" sz="4800" dirty="0">
              <a:solidFill>
                <a:schemeClr val="accent2">
                  <a:lumMod val="75000"/>
                </a:schemeClr>
              </a:solidFill>
              <a:latin typeface="Century Gothic" panose="020B0502020202020204" pitchFamily="34" charset="0"/>
            </a:endParaRPr>
          </a:p>
        </p:txBody>
      </p:sp>
      <p:pic>
        <p:nvPicPr>
          <p:cNvPr id="4" name="Picture 5" descr="A close up of text on a whiteboard&#10;&#10;Description automatically generated">
            <a:extLst>
              <a:ext uri="{FF2B5EF4-FFF2-40B4-BE49-F238E27FC236}">
                <a16:creationId xmlns:a16="http://schemas.microsoft.com/office/drawing/2014/main" id="{107B0DCF-8FC6-4A2C-8E1E-979DC3F7251C}"/>
              </a:ext>
            </a:extLst>
          </p:cNvPr>
          <p:cNvPicPr>
            <a:picLocks noGrp="1" noChangeAspect="1"/>
          </p:cNvPicPr>
          <p:nvPr>
            <p:ph idx="1"/>
          </p:nvPr>
        </p:nvPicPr>
        <p:blipFill rotWithShape="1">
          <a:blip r:embed="rId3"/>
          <a:srcRect t="5964" r="10394" b="19569"/>
          <a:stretch/>
        </p:blipFill>
        <p:spPr>
          <a:xfrm>
            <a:off x="9362362" y="2525260"/>
            <a:ext cx="2683665" cy="3964915"/>
          </a:xfrm>
        </p:spPr>
      </p:pic>
      <p:pic>
        <p:nvPicPr>
          <p:cNvPr id="6" name="Picture 6" descr="A close up of text on a whiteboard&#10;&#10;Description automatically generated">
            <a:extLst>
              <a:ext uri="{FF2B5EF4-FFF2-40B4-BE49-F238E27FC236}">
                <a16:creationId xmlns:a16="http://schemas.microsoft.com/office/drawing/2014/main" id="{4C362DA8-EE4E-4B5C-B8CC-AD6DF64C7700}"/>
              </a:ext>
            </a:extLst>
          </p:cNvPr>
          <p:cNvPicPr>
            <a:picLocks noChangeAspect="1"/>
          </p:cNvPicPr>
          <p:nvPr/>
        </p:nvPicPr>
        <p:blipFill rotWithShape="1">
          <a:blip r:embed="rId4"/>
          <a:srcRect l="5993" t="8291" r="-749" b="17474"/>
          <a:stretch/>
        </p:blipFill>
        <p:spPr>
          <a:xfrm>
            <a:off x="9321296" y="205903"/>
            <a:ext cx="2724731" cy="3794969"/>
          </a:xfrm>
          <a:prstGeom prst="rect">
            <a:avLst/>
          </a:prstGeom>
        </p:spPr>
      </p:pic>
      <p:pic>
        <p:nvPicPr>
          <p:cNvPr id="9" name="Picture 9" descr="Diagram&#10;&#10;Description automatically generated">
            <a:extLst>
              <a:ext uri="{FF2B5EF4-FFF2-40B4-BE49-F238E27FC236}">
                <a16:creationId xmlns:a16="http://schemas.microsoft.com/office/drawing/2014/main" id="{981C1045-5811-41B7-84A2-2B91B71EE579}"/>
              </a:ext>
            </a:extLst>
          </p:cNvPr>
          <p:cNvPicPr>
            <a:picLocks noChangeAspect="1"/>
          </p:cNvPicPr>
          <p:nvPr/>
        </p:nvPicPr>
        <p:blipFill rotWithShape="1">
          <a:blip r:embed="rId5"/>
          <a:srcRect l="8989" t="8547" r="2247" b="24631"/>
          <a:stretch/>
        </p:blipFill>
        <p:spPr>
          <a:xfrm>
            <a:off x="6425680" y="209462"/>
            <a:ext cx="2936683" cy="3930166"/>
          </a:xfrm>
          <a:prstGeom prst="rect">
            <a:avLst/>
          </a:prstGeom>
        </p:spPr>
      </p:pic>
      <p:pic>
        <p:nvPicPr>
          <p:cNvPr id="10" name="Picture 10" descr="Diagram&#10;&#10;Description automatically generated">
            <a:extLst>
              <a:ext uri="{FF2B5EF4-FFF2-40B4-BE49-F238E27FC236}">
                <a16:creationId xmlns:a16="http://schemas.microsoft.com/office/drawing/2014/main" id="{74E7337C-AF6B-4ED0-AF89-E593D4AB3AC3}"/>
              </a:ext>
            </a:extLst>
          </p:cNvPr>
          <p:cNvPicPr>
            <a:picLocks noChangeAspect="1"/>
          </p:cNvPicPr>
          <p:nvPr/>
        </p:nvPicPr>
        <p:blipFill rotWithShape="1">
          <a:blip r:embed="rId6"/>
          <a:srcRect t="14526" r="-375" b="24210"/>
          <a:stretch/>
        </p:blipFill>
        <p:spPr>
          <a:xfrm>
            <a:off x="6425681" y="3306400"/>
            <a:ext cx="2936683" cy="3186476"/>
          </a:xfrm>
          <a:prstGeom prst="rect">
            <a:avLst/>
          </a:prstGeom>
        </p:spPr>
      </p:pic>
      <p:pic>
        <p:nvPicPr>
          <p:cNvPr id="8" name="Picture 8" descr="A close up of text on a whiteboard&#10;&#10;Description automatically generated">
            <a:extLst>
              <a:ext uri="{FF2B5EF4-FFF2-40B4-BE49-F238E27FC236}">
                <a16:creationId xmlns:a16="http://schemas.microsoft.com/office/drawing/2014/main" id="{989C8177-38B6-4CAC-B9B7-BE9FA5D0171F}"/>
              </a:ext>
            </a:extLst>
          </p:cNvPr>
          <p:cNvPicPr>
            <a:picLocks noChangeAspect="1"/>
          </p:cNvPicPr>
          <p:nvPr/>
        </p:nvPicPr>
        <p:blipFill rotWithShape="1">
          <a:blip r:embed="rId7"/>
          <a:srcRect l="-375" t="8421" b="26316"/>
          <a:stretch/>
        </p:blipFill>
        <p:spPr>
          <a:xfrm>
            <a:off x="8200739" y="1878998"/>
            <a:ext cx="2323247" cy="2685455"/>
          </a:xfrm>
          <a:prstGeom prst="rect">
            <a:avLst/>
          </a:prstGeom>
        </p:spPr>
      </p:pic>
      <p:sp>
        <p:nvSpPr>
          <p:cNvPr id="12" name="Content Placeholder 2">
            <a:extLst>
              <a:ext uri="{FF2B5EF4-FFF2-40B4-BE49-F238E27FC236}">
                <a16:creationId xmlns:a16="http://schemas.microsoft.com/office/drawing/2014/main" id="{29B04CC7-C862-4A5C-BF1E-2AF2306188A7}"/>
              </a:ext>
            </a:extLst>
          </p:cNvPr>
          <p:cNvSpPr txBox="1">
            <a:spLocks/>
          </p:cNvSpPr>
          <p:nvPr/>
        </p:nvSpPr>
        <p:spPr>
          <a:xfrm>
            <a:off x="838200" y="2227633"/>
            <a:ext cx="4125191" cy="39493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3200" dirty="0">
                <a:solidFill>
                  <a:schemeClr val="accent2">
                    <a:lumMod val="50000"/>
                  </a:schemeClr>
                </a:solidFill>
                <a:cs typeface="Calibri"/>
              </a:rPr>
              <a:t>Meeting up as a group for a couple of hours and running through ideas as a team</a:t>
            </a:r>
          </a:p>
          <a:p>
            <a:endParaRPr lang="en-US" dirty="0">
              <a:cs typeface="Calibri"/>
            </a:endParaRPr>
          </a:p>
        </p:txBody>
      </p:sp>
    </p:spTree>
    <p:extLst>
      <p:ext uri="{BB962C8B-B14F-4D97-AF65-F5344CB8AC3E}">
        <p14:creationId xmlns:p14="http://schemas.microsoft.com/office/powerpoint/2010/main" val="15155831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E1162848B91B84D8B0216E7B4DD9659" ma:contentTypeVersion="9" ma:contentTypeDescription="Create a new document." ma:contentTypeScope="" ma:versionID="100e918ec6eccf409e654ed0064f820d">
  <xsd:schema xmlns:xsd="http://www.w3.org/2001/XMLSchema" xmlns:xs="http://www.w3.org/2001/XMLSchema" xmlns:p="http://schemas.microsoft.com/office/2006/metadata/properties" xmlns:ns2="1708c6e2-827e-4d74-980c-7f104a795eee" targetNamespace="http://schemas.microsoft.com/office/2006/metadata/properties" ma:root="true" ma:fieldsID="3c8a9368100b6e872e888de5894752fa" ns2:_="">
    <xsd:import namespace="1708c6e2-827e-4d74-980c-7f104a795ee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08c6e2-827e-4d74-980c-7f104a795e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D084BF-5DB6-4382-8536-221B22CF6265}">
  <ds:schemaRefs>
    <ds:schemaRef ds:uri="http://schemas.microsoft.com/sharepoint/v3/contenttype/forms"/>
  </ds:schemaRefs>
</ds:datastoreItem>
</file>

<file path=customXml/itemProps2.xml><?xml version="1.0" encoding="utf-8"?>
<ds:datastoreItem xmlns:ds="http://schemas.openxmlformats.org/officeDocument/2006/customXml" ds:itemID="{5AAC566B-CD0E-4DF4-9974-F2511BB048C5}">
  <ds:schemaRefs>
    <ds:schemaRef ds:uri="1708c6e2-827e-4d74-980c-7f104a795e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6A9F141-B86B-4F8A-ABDC-87E1BB70E5B1}">
  <ds:schemaRefs>
    <ds:schemaRef ds:uri="1708c6e2-827e-4d74-980c-7f104a795e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42</TotalTime>
  <Words>1282</Words>
  <Application>Microsoft Office PowerPoint</Application>
  <PresentationFormat>Widescreen</PresentationFormat>
  <Paragraphs>89</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Century Gothic</vt:lpstr>
      <vt:lpstr>Wingdings</vt:lpstr>
      <vt:lpstr>office theme</vt:lpstr>
      <vt:lpstr>Stage 3 Presentation</vt:lpstr>
      <vt:lpstr>cARe</vt:lpstr>
      <vt:lpstr>PowerPoint Presentation</vt:lpstr>
      <vt:lpstr>Affinity Diagrams</vt:lpstr>
      <vt:lpstr>Final Affinity Diagram</vt:lpstr>
      <vt:lpstr>PowerPoint Presentation</vt:lpstr>
      <vt:lpstr>PowerPoint Presentation</vt:lpstr>
      <vt:lpstr>Removed Ideas</vt:lpstr>
      <vt:lpstr>Final Idea  Refinement</vt:lpstr>
      <vt:lpstr>PowerPoint Presentation</vt:lpstr>
      <vt:lpstr>Lessons Learned Low-fi Prototyping</vt:lpstr>
      <vt:lpstr>Cognitive Walk-Through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Gaby Gonzaga</dc:creator>
  <cp:lastModifiedBy>Gabrielle Athena Gonzaga</cp:lastModifiedBy>
  <cp:revision>39</cp:revision>
  <dcterms:created xsi:type="dcterms:W3CDTF">2020-10-27T00:41:07Z</dcterms:created>
  <dcterms:modified xsi:type="dcterms:W3CDTF">2020-11-08T03:16:44Z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0x0101009E1162848B91B84D8B0216E7B4DD9659</vt:lpwstr>
  </property>
</Properties>
</file>